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8" r:id="rId3"/>
    <p:sldId id="269" r:id="rId4"/>
    <p:sldId id="270" r:id="rId5"/>
    <p:sldId id="271" r:id="rId6"/>
    <p:sldId id="272" r:id="rId7"/>
    <p:sldId id="318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68114" autoAdjust="0"/>
  </p:normalViewPr>
  <p:slideViewPr>
    <p:cSldViewPr>
      <p:cViewPr varScale="1">
        <p:scale>
          <a:sx n="54" d="100"/>
          <a:sy n="54" d="100"/>
        </p:scale>
        <p:origin x="-233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F2E30-1D56-468D-897C-2F5F74CD7553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CCFD4-C4EA-4819-B68A-59602057CC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764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9179AE-D095-41E2-B621-8CF0A93A23D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3100FF-8C4C-4532-8168-9B62A216AC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3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Welcome student</a:t>
            </a:r>
            <a:r>
              <a:rPr lang="en-US" baseline="0" dirty="0" smtClean="0"/>
              <a:t>s to lecture 4, of CS 710, Mobile and Pervasive computing.</a:t>
            </a:r>
          </a:p>
          <a:p>
            <a:r>
              <a:rPr lang="en-US" baseline="0" dirty="0" smtClean="0"/>
              <a:t>Today we will continue talking about composition of Mobile and Pervasive computing, but before that lets recap what we have learned in lecture 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Lecture 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Composition of Mobile and Pervasive Computing</a:t>
            </a:r>
          </a:p>
          <a:p>
            <a:r>
              <a:rPr lang="en-US" dirty="0" smtClean="0"/>
              <a:t>CS710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Pervasive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saturated with computing and communication capability, yet so gracefully integrated with users that it becomes a “technology that disappears.”</a:t>
            </a:r>
          </a:p>
          <a:p>
            <a:r>
              <a:rPr lang="en-US" dirty="0" smtClean="0"/>
              <a:t>The agenda of pervasive computing subsumes that of mobile computing, but goes much further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Pervasive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i="1" dirty="0" smtClean="0"/>
              <a:t>Effective Use of Smart Spaces: </a:t>
            </a:r>
          </a:p>
          <a:p>
            <a:pPr lvl="1"/>
            <a:r>
              <a:rPr lang="en-US" dirty="0" smtClean="0"/>
              <a:t>smart space brings together two worlds that have been disjoint until now</a:t>
            </a:r>
          </a:p>
          <a:p>
            <a:pPr lvl="2"/>
            <a:r>
              <a:rPr lang="en-US" dirty="0" smtClean="0"/>
              <a:t>computing infrastructure</a:t>
            </a:r>
          </a:p>
          <a:p>
            <a:pPr lvl="2"/>
            <a:r>
              <a:rPr lang="en-US" dirty="0" smtClean="0"/>
              <a:t>building infrastructure</a:t>
            </a:r>
          </a:p>
          <a:p>
            <a:r>
              <a:rPr lang="en-US" b="1" i="1" dirty="0" smtClean="0"/>
              <a:t>Invisibility:</a:t>
            </a:r>
          </a:p>
          <a:p>
            <a:pPr lvl="1"/>
            <a:r>
              <a:rPr lang="en-US" dirty="0" smtClean="0"/>
              <a:t>The ideal is complete disappearance of pervasive computing technology from a user’s consciousness. </a:t>
            </a:r>
          </a:p>
          <a:p>
            <a:pPr lvl="1"/>
            <a:r>
              <a:rPr lang="en-US" dirty="0" smtClean="0"/>
              <a:t>In practice, a reasonable approximation to this ideal is </a:t>
            </a:r>
            <a:r>
              <a:rPr lang="en-US" i="1" dirty="0" smtClean="0"/>
              <a:t>minimal user distraction. </a:t>
            </a:r>
          </a:p>
          <a:p>
            <a:pPr lvl="1"/>
            <a:r>
              <a:rPr lang="en-US" i="1" dirty="0" smtClean="0"/>
              <a:t>If a pervasive computing environment continuously </a:t>
            </a:r>
            <a:r>
              <a:rPr lang="en-US" dirty="0" smtClean="0"/>
              <a:t>meets user expectations and rarely presents him with surprises, it allows him to interact almost at a subconscious level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Pervasive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i="1" dirty="0" smtClean="0"/>
              <a:t>Localized Scalability</a:t>
            </a:r>
          </a:p>
          <a:p>
            <a:pPr lvl="1"/>
            <a:r>
              <a:rPr lang="en-US" dirty="0" smtClean="0"/>
              <a:t>As smart spaces grow in sophistication, the intensity of interactions between a user’s personal computing space and his/her surroundings increases</a:t>
            </a:r>
          </a:p>
          <a:p>
            <a:pPr lvl="1"/>
            <a:r>
              <a:rPr lang="en-US" dirty="0" smtClean="0"/>
              <a:t>This has severe band-width, energy, and distraction implications for a wireless mobile user. The presence of multiple users will further complicate this problem. Scalability, in the broadest sense, is thus </a:t>
            </a:r>
            <a:r>
              <a:rPr lang="it-IT" dirty="0" smtClean="0"/>
              <a:t>a critical problem in pervasive computing.</a:t>
            </a:r>
          </a:p>
          <a:p>
            <a:pPr lvl="1"/>
            <a:r>
              <a:rPr lang="en-US" dirty="0" smtClean="0"/>
              <a:t>Like the inverse square laws of nature, good system design has to achieve scalability by severely reducing interactions between distant entities.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Pervasive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smtClean="0"/>
              <a:t>Masking Uneven Conditions</a:t>
            </a:r>
          </a:p>
          <a:p>
            <a:pPr lvl="1"/>
            <a:r>
              <a:rPr lang="en-US" dirty="0" smtClean="0"/>
              <a:t>there exits huge differences in the “smartness” of different environments</a:t>
            </a:r>
          </a:p>
          <a:p>
            <a:pPr lvl="1"/>
            <a:r>
              <a:rPr lang="en-US" dirty="0" smtClean="0"/>
              <a:t>The large dynamic range of “smartness” can be jarring to a user, detracting from the goal of making pervasive computing technology invisible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Composition of Pervasive Computing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600200"/>
            <a:ext cx="8041381" cy="461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Composition of Pervasive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Some of the technical problems in pervasive computing correspond to problems already identified and studied earlier in the evolution.</a:t>
            </a:r>
          </a:p>
          <a:p>
            <a:pPr lvl="1"/>
            <a:r>
              <a:rPr lang="en-US" dirty="0" smtClean="0"/>
              <a:t>In some of those cases, existing solutions apply directly; </a:t>
            </a:r>
          </a:p>
          <a:p>
            <a:pPr lvl="1"/>
            <a:r>
              <a:rPr lang="en-US" dirty="0" smtClean="0"/>
              <a:t>in other cases, the demands of pervasive computing are sufficiently different that new solutions have to be sought.</a:t>
            </a:r>
          </a:p>
          <a:p>
            <a:pPr lvl="1"/>
            <a:r>
              <a:rPr lang="en-US" dirty="0" smtClean="0"/>
              <a:t>There are also new problems introduced by pervasive computing that have no obvious mapping to problems studied earlier.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4519</TotalTime>
  <Words>387</Words>
  <Application>Microsoft Office PowerPoint</Application>
  <PresentationFormat>On-screen Show (4:3)</PresentationFormat>
  <Paragraphs>39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Lecture 4</vt:lpstr>
      <vt:lpstr>Pervasive Computing</vt:lpstr>
      <vt:lpstr>Pervasive Computing</vt:lpstr>
      <vt:lpstr>Pervasive Computing</vt:lpstr>
      <vt:lpstr>Pervasive Computing</vt:lpstr>
      <vt:lpstr>Composition of Pervasive Computing</vt:lpstr>
      <vt:lpstr>Composition of Pervasive Computing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1</dc:title>
  <dc:creator>Aziz</dc:creator>
  <cp:lastModifiedBy>Aziz</cp:lastModifiedBy>
  <cp:revision>343</cp:revision>
  <dcterms:created xsi:type="dcterms:W3CDTF">2006-08-16T00:00:00Z</dcterms:created>
  <dcterms:modified xsi:type="dcterms:W3CDTF">2011-10-21T11:17:32Z</dcterms:modified>
</cp:coreProperties>
</file>