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330" r:id="rId3"/>
    <p:sldId id="336" r:id="rId4"/>
    <p:sldId id="337" r:id="rId5"/>
    <p:sldId id="339" r:id="rId6"/>
    <p:sldId id="340" r:id="rId7"/>
    <p:sldId id="341" r:id="rId8"/>
    <p:sldId id="342" r:id="rId9"/>
    <p:sldId id="345" r:id="rId10"/>
    <p:sldId id="347" r:id="rId11"/>
    <p:sldId id="348" r:id="rId12"/>
    <p:sldId id="34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4820" autoAdjust="0"/>
  </p:normalViewPr>
  <p:slideViewPr>
    <p:cSldViewPr>
      <p:cViewPr varScale="1">
        <p:scale>
          <a:sx n="50" d="100"/>
          <a:sy n="50" d="100"/>
        </p:scale>
        <p:origin x="-24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F2E30-1D56-468D-897C-2F5F74CD7553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CCFD4-C4EA-4819-B68A-59602057CC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36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179AE-D095-41E2-B621-8CF0A93A23D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100FF-8C4C-4532-8168-9B62A216AC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43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Font typeface="+mj-lt"/>
              <a:buAutoNum type="arabicPeriod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Composition of Mobile and Pervasive Computing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Host-Independent Model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 thin-client application, views are generated on the server and then rendered on the client device by a component such as a Web browser. </a:t>
            </a:r>
          </a:p>
          <a:p>
            <a:r>
              <a:rPr lang="en-US" dirty="0" smtClean="0"/>
              <a:t>Controller logic, model logic, and model data all reside on the server, so disconnected operation is impossible.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Host-Independent Model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 a thick-client application, the model still resides on a server, perhaps accessed through Web services, but the rest of the application resides on the client device. </a:t>
            </a:r>
          </a:p>
          <a:p>
            <a:r>
              <a:rPr lang="en-US" dirty="0" smtClean="0"/>
              <a:t>Caching of data before connection and queuing of updates to be performed upon reconnection enable limited forms of offline operation in a weakly connected environment. </a:t>
            </a:r>
          </a:p>
          <a:p>
            <a:r>
              <a:rPr lang="en-US" dirty="0" smtClean="0"/>
              <a:t>The operations allowed are those that can proceed sensibly in the absence of a complete and current model.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Host-Independent Model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autonomous-client application resides entirely on the client device. </a:t>
            </a:r>
          </a:p>
          <a:p>
            <a:r>
              <a:rPr lang="en-US" dirty="0" smtClean="0"/>
              <a:t>It maintains its own fully functional model, which may be synchronized from time to time with replicas of the model on a server.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Heterogeneity of Device Platforms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impact of device heterogeneity on application developers is that applications need to be developed (or ported) to each device and maintained separately for each device.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i="1" dirty="0" smtClean="0"/>
              <a:t>Dynamics of Application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Pervasive applications should be customized to the user and task at hand — also referred to as the context of the application. </a:t>
            </a:r>
          </a:p>
          <a:p>
            <a:r>
              <a:rPr lang="en-US" dirty="0" smtClean="0"/>
              <a:t>The context can be highly dynamic. The data sources that provide information about the application’s environment are called </a:t>
            </a:r>
            <a:r>
              <a:rPr lang="en-US" i="1" dirty="0" smtClean="0"/>
              <a:t>context sources</a:t>
            </a:r>
          </a:p>
          <a:p>
            <a:r>
              <a:rPr lang="en-US" dirty="0" smtClean="0"/>
              <a:t>Consider the complexities of application development in the face of dynamic and heterogeneous context sources.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i="1" dirty="0" smtClean="0"/>
              <a:t>Dynamics of Application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context data from different context sources could have different schemas and formats. </a:t>
            </a:r>
          </a:p>
          <a:p>
            <a:pPr lvl="1"/>
            <a:r>
              <a:rPr lang="en-US" dirty="0" smtClean="0"/>
              <a:t>For example, location data from a cell tower is different from the location data from an IEEE 802.11 base station. </a:t>
            </a:r>
          </a:p>
          <a:p>
            <a:r>
              <a:rPr lang="en-US" dirty="0" smtClean="0"/>
              <a:t>If each pervasive application that uses context data were responsible for collecting and normalizing context data from different sources, applications would indeed be quite complex.</a:t>
            </a:r>
          </a:p>
          <a:p>
            <a:r>
              <a:rPr lang="en-US" dirty="0" smtClean="0"/>
              <a:t>The context information from any one source could be too low-level to be useful for an application.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i="1" dirty="0" smtClean="0"/>
              <a:t>Dynamics of Application Environments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actual context sources themselves could be highly dynamic. For example, the location of a person can be obtained by a multitude of sources, including a cell tower, a </a:t>
            </a:r>
            <a:r>
              <a:rPr lang="en-US" dirty="0" err="1" smtClean="0"/>
              <a:t>telematics</a:t>
            </a:r>
            <a:r>
              <a:rPr lang="en-US" dirty="0" smtClean="0"/>
              <a:t> gateway, a wireless local area network (LAN) hub, and an active-badge access point. </a:t>
            </a:r>
          </a:p>
          <a:p>
            <a:r>
              <a:rPr lang="en-US" dirty="0" smtClean="0"/>
              <a:t>Each of these sources of location may have a different API and may be more or less applicable to different locations. Applications should not be responsible for discovering these context sources and explicitly binding to them.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Approaches for Developing Pervasive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basic problem of mobile application development to multiple devices, modalities, and connectivity environments is that of complexity, because the same application may have to be rewritten multiple times.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Platform-Independent View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Presentation </a:t>
            </a:r>
            <a:r>
              <a:rPr lang="en-US" b="1" i="1" dirty="0" err="1" smtClean="0"/>
              <a:t>Transcoding</a:t>
            </a:r>
            <a:endParaRPr lang="en-US" b="1" i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09800"/>
            <a:ext cx="6705600" cy="420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Platform-Independent Controller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controller of an application represents the control flow, including data validation and error handling, typically via event handlers. </a:t>
            </a:r>
          </a:p>
          <a:p>
            <a:r>
              <a:rPr lang="en-US" dirty="0" smtClean="0"/>
              <a:t>To address the full range of applications, it is necessary to consider the role of the controller in modern interactive applications. </a:t>
            </a:r>
          </a:p>
          <a:p>
            <a:r>
              <a:rPr lang="en-US" dirty="0" smtClean="0"/>
              <a:t>There are several reasons why the controller of an application needs to be targeted to multiple devices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Host-Independent Model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deal with the heterogeneity of connectivity environments</a:t>
            </a:r>
          </a:p>
          <a:p>
            <a:r>
              <a:rPr lang="en-US" dirty="0" smtClean="0"/>
              <a:t>Networked mobile applications vary in the distribution of logic and data between the mobile device and the server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6315</TotalTime>
  <Words>603</Words>
  <Application>Microsoft Office PowerPoint</Application>
  <PresentationFormat>On-screen Show (4:3)</PresentationFormat>
  <Paragraphs>50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Lecture 8</vt:lpstr>
      <vt:lpstr>Heterogeneity of Device Platforms</vt:lpstr>
      <vt:lpstr>Dynamics of Application Environments</vt:lpstr>
      <vt:lpstr>Dynamics of Application Environments</vt:lpstr>
      <vt:lpstr>Dynamics of Application Environments</vt:lpstr>
      <vt:lpstr>Approaches for Developing Pervasive Applications</vt:lpstr>
      <vt:lpstr>Platform-Independent View Component</vt:lpstr>
      <vt:lpstr>Platform-Independent Controller Component</vt:lpstr>
      <vt:lpstr>Host-Independent Model Component</vt:lpstr>
      <vt:lpstr>Host-Independent Model Component</vt:lpstr>
      <vt:lpstr>Host-Independent Model Component</vt:lpstr>
      <vt:lpstr>Host-Independent Model Component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</dc:title>
  <dc:creator>Aziz</dc:creator>
  <cp:lastModifiedBy>Aziz</cp:lastModifiedBy>
  <cp:revision>497</cp:revision>
  <dcterms:created xsi:type="dcterms:W3CDTF">2006-08-16T00:00:00Z</dcterms:created>
  <dcterms:modified xsi:type="dcterms:W3CDTF">2011-10-21T11:19:59Z</dcterms:modified>
</cp:coreProperties>
</file>