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7" r:id="rId2"/>
    <p:sldId id="326" r:id="rId3"/>
    <p:sldId id="327" r:id="rId4"/>
    <p:sldId id="328" r:id="rId5"/>
    <p:sldId id="329" r:id="rId6"/>
    <p:sldId id="330" r:id="rId7"/>
    <p:sldId id="331" r:id="rId8"/>
    <p:sldId id="332" r:id="rId9"/>
    <p:sldId id="333" r:id="rId10"/>
    <p:sldId id="334" r:id="rId11"/>
    <p:sldId id="335" r:id="rId12"/>
    <p:sldId id="336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61103" autoAdjust="0"/>
  </p:normalViewPr>
  <p:slideViewPr>
    <p:cSldViewPr>
      <p:cViewPr varScale="1">
        <p:scale>
          <a:sx n="47" d="100"/>
          <a:sy n="47" d="100"/>
        </p:scale>
        <p:origin x="-25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AE2344-87AF-46E4-8543-D86D8ABB2880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5655FB-CBB4-4F29-A7FD-4A4381974B1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9331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3100FF-8C4C-4532-8168-9B62A216ACC8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5655FB-CBB4-4F29-A7FD-4A4381974B1E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51836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5655FB-CBB4-4F29-A7FD-4A4381974B1E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48644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5655FB-CBB4-4F29-A7FD-4A4381974B1E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5441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5655FB-CBB4-4F29-A7FD-4A4381974B1E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45072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5655FB-CBB4-4F29-A7FD-4A4381974B1E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0624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5655FB-CBB4-4F29-A7FD-4A4381974B1E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66080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5655FB-CBB4-4F29-A7FD-4A4381974B1E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23217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5655FB-CBB4-4F29-A7FD-4A4381974B1E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39310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5655FB-CBB4-4F29-A7FD-4A4381974B1E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77275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5655FB-CBB4-4F29-A7FD-4A4381974B1E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5331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5655FB-CBB4-4F29-A7FD-4A4381974B1E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60636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F09E3-EA30-4BAA-AD38-5D6FFF2135F8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47399-2635-4C3F-B028-D5796CD2D0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F09E3-EA30-4BAA-AD38-5D6FFF2135F8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47399-2635-4C3F-B028-D5796CD2D0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F09E3-EA30-4BAA-AD38-5D6FFF2135F8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47399-2635-4C3F-B028-D5796CD2D0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F09E3-EA30-4BAA-AD38-5D6FFF2135F8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47399-2635-4C3F-B028-D5796CD2D0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F09E3-EA30-4BAA-AD38-5D6FFF2135F8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47399-2635-4C3F-B028-D5796CD2D0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F09E3-EA30-4BAA-AD38-5D6FFF2135F8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47399-2635-4C3F-B028-D5796CD2D0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F09E3-EA30-4BAA-AD38-5D6FFF2135F8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47399-2635-4C3F-B028-D5796CD2D0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F09E3-EA30-4BAA-AD38-5D6FFF2135F8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47399-2635-4C3F-B028-D5796CD2D0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F09E3-EA30-4BAA-AD38-5D6FFF2135F8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47399-2635-4C3F-B028-D5796CD2D0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F09E3-EA30-4BAA-AD38-5D6FFF2135F8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47399-2635-4C3F-B028-D5796CD2D0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F09E3-EA30-4BAA-AD38-5D6FFF2135F8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47399-2635-4C3F-B028-D5796CD2D0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2F09E3-EA30-4BAA-AD38-5D6FFF2135F8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847399-2635-4C3F-B028-D5796CD2D02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Lecture 16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Mobile Platform for Pervasive Software Development</a:t>
            </a:r>
          </a:p>
          <a:p>
            <a:r>
              <a:rPr lang="en-US" dirty="0" smtClean="0"/>
              <a:t>CS710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Android Runtime - </a:t>
            </a:r>
            <a:r>
              <a:rPr lang="en-US" b="1" dirty="0" err="1"/>
              <a:t>Dalvik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Core APIs for Java language provide a powerful, yet simple and familiar development </a:t>
            </a:r>
            <a:r>
              <a:rPr lang="en-US" dirty="0" smtClean="0"/>
              <a:t>platform</a:t>
            </a:r>
          </a:p>
          <a:p>
            <a:pPr lvl="1"/>
            <a:r>
              <a:rPr lang="en-US" dirty="0" smtClean="0"/>
              <a:t>Data structures</a:t>
            </a:r>
          </a:p>
          <a:p>
            <a:pPr lvl="1"/>
            <a:r>
              <a:rPr lang="en-US" dirty="0" smtClean="0"/>
              <a:t>Utilities</a:t>
            </a:r>
          </a:p>
          <a:p>
            <a:pPr lvl="1"/>
            <a:r>
              <a:rPr lang="en-US" dirty="0" smtClean="0"/>
              <a:t>File access</a:t>
            </a:r>
          </a:p>
          <a:p>
            <a:pPr lvl="1"/>
            <a:r>
              <a:rPr lang="en-US" dirty="0" smtClean="0"/>
              <a:t>Network Access</a:t>
            </a:r>
          </a:p>
          <a:p>
            <a:pPr lvl="1"/>
            <a:r>
              <a:rPr lang="en-US" dirty="0" smtClean="0"/>
              <a:t>Graphics</a:t>
            </a:r>
          </a:p>
          <a:p>
            <a:pPr lvl="1"/>
            <a:r>
              <a:rPr lang="en-US" dirty="0" smtClean="0"/>
              <a:t>…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07591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Application Framework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Written in Java</a:t>
            </a:r>
          </a:p>
          <a:p>
            <a:r>
              <a:rPr lang="en-US" dirty="0" smtClean="0"/>
              <a:t>Services </a:t>
            </a:r>
            <a:r>
              <a:rPr lang="en-US" dirty="0"/>
              <a:t>that are essential to the Android </a:t>
            </a:r>
            <a:r>
              <a:rPr lang="en-US" dirty="0" smtClean="0"/>
              <a:t>platform</a:t>
            </a:r>
          </a:p>
          <a:p>
            <a:r>
              <a:rPr lang="en-US" dirty="0" smtClean="0"/>
              <a:t>Behind </a:t>
            </a:r>
            <a:r>
              <a:rPr lang="en-US" dirty="0"/>
              <a:t>the scenes - applications typically </a:t>
            </a:r>
            <a:r>
              <a:rPr lang="en-US" dirty="0" err="1"/>
              <a:t>donʼt</a:t>
            </a:r>
            <a:r>
              <a:rPr lang="en-US" dirty="0"/>
              <a:t> access </a:t>
            </a:r>
            <a:r>
              <a:rPr lang="en-US" dirty="0" smtClean="0"/>
              <a:t>them directly</a:t>
            </a:r>
            <a:r>
              <a:rPr lang="en-US" dirty="0"/>
              <a:t> </a:t>
            </a:r>
            <a:r>
              <a:rPr lang="en-US" dirty="0" smtClean="0"/>
              <a:t>Application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5151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Core Application Services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Activity </a:t>
            </a:r>
            <a:r>
              <a:rPr lang="en-US" dirty="0" smtClean="0"/>
              <a:t>Manager</a:t>
            </a:r>
          </a:p>
          <a:p>
            <a:r>
              <a:rPr lang="en-US" dirty="0" smtClean="0"/>
              <a:t>Package Manager</a:t>
            </a:r>
          </a:p>
          <a:p>
            <a:r>
              <a:rPr lang="en-US" dirty="0" smtClean="0"/>
              <a:t>Window Manager</a:t>
            </a:r>
          </a:p>
          <a:p>
            <a:r>
              <a:rPr lang="en-US" dirty="0" smtClean="0"/>
              <a:t>Resource Manager</a:t>
            </a:r>
          </a:p>
          <a:p>
            <a:r>
              <a:rPr lang="en-US" dirty="0" smtClean="0"/>
              <a:t>Content Providers</a:t>
            </a:r>
          </a:p>
          <a:p>
            <a:r>
              <a:rPr lang="en-US" dirty="0" smtClean="0"/>
              <a:t>View </a:t>
            </a:r>
            <a:r>
              <a:rPr lang="en-US" dirty="0"/>
              <a:t>System</a:t>
            </a:r>
          </a:p>
        </p:txBody>
      </p:sp>
    </p:spTree>
    <p:extLst>
      <p:ext uri="{BB962C8B-B14F-4D97-AF65-F5344CB8AC3E}">
        <p14:creationId xmlns:p14="http://schemas.microsoft.com/office/powerpoint/2010/main" val="7609705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Android Runtime - </a:t>
            </a:r>
            <a:r>
              <a:rPr lang="en-US" b="1" dirty="0" err="1"/>
              <a:t>Dalvik</a:t>
            </a:r>
            <a:endParaRPr lang="en-US" dirty="0"/>
          </a:p>
        </p:txBody>
      </p:sp>
      <p:pic>
        <p:nvPicPr>
          <p:cNvPr id="1026" name="Picture 2" descr="D:\Teaching\VU\Mobile and Pervasive Computing\Reference Material\Android\AndroidNJav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1361063"/>
            <a:ext cx="4114800" cy="4976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04719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Android Runtime - </a:t>
            </a:r>
            <a:r>
              <a:rPr lang="en-US" b="1" dirty="0" err="1"/>
              <a:t>Dalvik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4 Kinds of Memory</a:t>
            </a:r>
          </a:p>
          <a:p>
            <a:r>
              <a:rPr lang="en-US" dirty="0" smtClean="0"/>
              <a:t>clean </a:t>
            </a:r>
            <a:r>
              <a:rPr lang="en-US" dirty="0"/>
              <a:t>vs. </a:t>
            </a:r>
            <a:r>
              <a:rPr lang="en-US" dirty="0" smtClean="0"/>
              <a:t>dirty</a:t>
            </a:r>
          </a:p>
          <a:p>
            <a:pPr lvl="1"/>
            <a:r>
              <a:rPr lang="en-US" dirty="0" smtClean="0"/>
              <a:t>clean</a:t>
            </a:r>
            <a:r>
              <a:rPr lang="en-US" dirty="0"/>
              <a:t>: </a:t>
            </a:r>
            <a:r>
              <a:rPr lang="en-US" b="1" dirty="0" err="1"/>
              <a:t>mmap</a:t>
            </a:r>
            <a:r>
              <a:rPr lang="en-US" b="1" dirty="0"/>
              <a:t>()</a:t>
            </a:r>
            <a:r>
              <a:rPr lang="en-US" dirty="0" err="1"/>
              <a:t>ed</a:t>
            </a:r>
            <a:r>
              <a:rPr lang="en-US" dirty="0"/>
              <a:t> and </a:t>
            </a:r>
            <a:r>
              <a:rPr lang="en-US" dirty="0" smtClean="0"/>
              <a:t>unwritten</a:t>
            </a:r>
          </a:p>
          <a:p>
            <a:pPr lvl="1"/>
            <a:r>
              <a:rPr lang="en-US" dirty="0" smtClean="0"/>
              <a:t>dirty</a:t>
            </a:r>
            <a:r>
              <a:rPr lang="en-US" dirty="0"/>
              <a:t>: </a:t>
            </a:r>
            <a:r>
              <a:rPr lang="en-US" b="1" dirty="0" err="1"/>
              <a:t>malloc</a:t>
            </a:r>
            <a:r>
              <a:rPr lang="en-US" b="1" dirty="0"/>
              <a:t>()</a:t>
            </a:r>
            <a:r>
              <a:rPr lang="en-US" dirty="0" err="1" smtClean="0"/>
              <a:t>ed</a:t>
            </a:r>
            <a:endParaRPr lang="en-US" dirty="0"/>
          </a:p>
          <a:p>
            <a:r>
              <a:rPr lang="en-US" dirty="0" smtClean="0"/>
              <a:t>shared </a:t>
            </a:r>
            <a:r>
              <a:rPr lang="en-US" dirty="0"/>
              <a:t>vs. </a:t>
            </a:r>
            <a:r>
              <a:rPr lang="en-US" dirty="0" smtClean="0"/>
              <a:t>private</a:t>
            </a:r>
          </a:p>
          <a:p>
            <a:pPr lvl="1"/>
            <a:r>
              <a:rPr lang="en-US" dirty="0" smtClean="0"/>
              <a:t>shared</a:t>
            </a:r>
            <a:r>
              <a:rPr lang="en-US" dirty="0"/>
              <a:t>: used by many </a:t>
            </a:r>
            <a:r>
              <a:rPr lang="en-US" dirty="0" smtClean="0"/>
              <a:t>processes</a:t>
            </a:r>
          </a:p>
          <a:p>
            <a:pPr lvl="1"/>
            <a:r>
              <a:rPr lang="en-US" dirty="0" smtClean="0"/>
              <a:t>private</a:t>
            </a:r>
            <a:r>
              <a:rPr lang="en-US" dirty="0"/>
              <a:t>: used by only one process</a:t>
            </a:r>
          </a:p>
        </p:txBody>
      </p:sp>
    </p:spTree>
    <p:extLst>
      <p:ext uri="{BB962C8B-B14F-4D97-AF65-F5344CB8AC3E}">
        <p14:creationId xmlns:p14="http://schemas.microsoft.com/office/powerpoint/2010/main" val="3544578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Android Runtime - </a:t>
            </a:r>
            <a:r>
              <a:rPr lang="en-US" b="1" dirty="0" err="1"/>
              <a:t>Dalvik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clean (shared or </a:t>
            </a:r>
            <a:r>
              <a:rPr lang="en-US" dirty="0" smtClean="0"/>
              <a:t>private)</a:t>
            </a:r>
          </a:p>
          <a:p>
            <a:pPr lvl="1"/>
            <a:r>
              <a:rPr lang="en-US" dirty="0" smtClean="0"/>
              <a:t>common </a:t>
            </a:r>
            <a:r>
              <a:rPr lang="en-US" dirty="0" err="1"/>
              <a:t>dex</a:t>
            </a:r>
            <a:r>
              <a:rPr lang="en-US" dirty="0"/>
              <a:t> files (</a:t>
            </a:r>
            <a:r>
              <a:rPr lang="en-US" dirty="0" smtClean="0"/>
              <a:t>libraries)</a:t>
            </a:r>
          </a:p>
          <a:p>
            <a:pPr lvl="1"/>
            <a:r>
              <a:rPr lang="en-US" dirty="0" smtClean="0"/>
              <a:t>application-specific </a:t>
            </a:r>
            <a:r>
              <a:rPr lang="en-US" dirty="0" err="1"/>
              <a:t>dex</a:t>
            </a:r>
            <a:r>
              <a:rPr lang="en-US" dirty="0"/>
              <a:t> </a:t>
            </a:r>
            <a:r>
              <a:rPr lang="en-US" dirty="0" smtClean="0"/>
              <a:t>files</a:t>
            </a:r>
          </a:p>
          <a:p>
            <a:r>
              <a:rPr lang="en-US" dirty="0" smtClean="0"/>
              <a:t>shared dirty</a:t>
            </a:r>
          </a:p>
          <a:p>
            <a:pPr lvl="1"/>
            <a:r>
              <a:rPr lang="en-US" i="1" dirty="0" smtClean="0"/>
              <a:t>???</a:t>
            </a:r>
            <a:endParaRPr lang="en-US" i="1" dirty="0"/>
          </a:p>
          <a:p>
            <a:r>
              <a:rPr lang="en-US" dirty="0" smtClean="0"/>
              <a:t>private dirty</a:t>
            </a:r>
          </a:p>
          <a:p>
            <a:pPr lvl="1"/>
            <a:r>
              <a:rPr lang="en-US" dirty="0" smtClean="0"/>
              <a:t>application </a:t>
            </a:r>
            <a:r>
              <a:rPr lang="en-US" dirty="0"/>
              <a:t>“live” </a:t>
            </a:r>
            <a:r>
              <a:rPr lang="en-US" dirty="0" err="1"/>
              <a:t>dex</a:t>
            </a:r>
            <a:r>
              <a:rPr lang="en-US" dirty="0"/>
              <a:t> </a:t>
            </a:r>
            <a:r>
              <a:rPr lang="en-US" dirty="0" smtClean="0"/>
              <a:t>structures</a:t>
            </a:r>
          </a:p>
          <a:p>
            <a:pPr lvl="1"/>
            <a:r>
              <a:rPr lang="en-US" dirty="0" smtClean="0"/>
              <a:t>application </a:t>
            </a:r>
            <a:r>
              <a:rPr lang="en-US" dirty="0"/>
              <a:t>heap</a:t>
            </a:r>
          </a:p>
        </p:txBody>
      </p:sp>
    </p:spTree>
    <p:extLst>
      <p:ext uri="{BB962C8B-B14F-4D97-AF65-F5344CB8AC3E}">
        <p14:creationId xmlns:p14="http://schemas.microsoft.com/office/powerpoint/2010/main" val="15656377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Android Runtime - </a:t>
            </a:r>
            <a:r>
              <a:rPr lang="en-US" b="1" dirty="0" err="1"/>
              <a:t>Dalvik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332988"/>
            <a:ext cx="7772400" cy="51872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582526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Android Runtime - </a:t>
            </a:r>
            <a:r>
              <a:rPr lang="en-US" b="1" dirty="0" err="1"/>
              <a:t>Dalvik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CPU speed: </a:t>
            </a:r>
            <a:r>
              <a:rPr lang="en-US" dirty="0" smtClean="0"/>
              <a:t>250-500MHz</a:t>
            </a:r>
          </a:p>
          <a:p>
            <a:r>
              <a:rPr lang="en-US" dirty="0" smtClean="0"/>
              <a:t>bus </a:t>
            </a:r>
            <a:r>
              <a:rPr lang="en-US" dirty="0"/>
              <a:t>speed: </a:t>
            </a:r>
            <a:r>
              <a:rPr lang="en-US" dirty="0" smtClean="0"/>
              <a:t>100MHz</a:t>
            </a:r>
          </a:p>
          <a:p>
            <a:r>
              <a:rPr lang="en-US" dirty="0" smtClean="0"/>
              <a:t>data </a:t>
            </a:r>
            <a:r>
              <a:rPr lang="en-US" dirty="0"/>
              <a:t>cache: </a:t>
            </a:r>
            <a:r>
              <a:rPr lang="en-US" dirty="0" smtClean="0"/>
              <a:t>16-32K</a:t>
            </a:r>
          </a:p>
          <a:p>
            <a:r>
              <a:rPr lang="en-US" dirty="0" smtClean="0"/>
              <a:t>available </a:t>
            </a:r>
            <a:r>
              <a:rPr lang="en-US" dirty="0"/>
              <a:t>RAM for apps: 20 MB</a:t>
            </a:r>
          </a:p>
        </p:txBody>
      </p:sp>
    </p:spTree>
    <p:extLst>
      <p:ext uri="{BB962C8B-B14F-4D97-AF65-F5344CB8AC3E}">
        <p14:creationId xmlns:p14="http://schemas.microsoft.com/office/powerpoint/2010/main" val="19110258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Android Runtime - </a:t>
            </a:r>
            <a:r>
              <a:rPr lang="en-US" b="1" dirty="0" err="1"/>
              <a:t>Dalvik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 JIT (Just In Time) Compiler</a:t>
            </a:r>
          </a:p>
          <a:p>
            <a:pPr lvl="1"/>
            <a:r>
              <a:rPr lang="en-US" dirty="0" smtClean="0"/>
              <a:t>Omitted at first, Back in release 2.2</a:t>
            </a:r>
          </a:p>
          <a:p>
            <a:r>
              <a:rPr lang="en-US" dirty="0" smtClean="0"/>
              <a:t>Install Time Work</a:t>
            </a:r>
          </a:p>
          <a:p>
            <a:pPr lvl="1"/>
            <a:r>
              <a:rPr lang="en-US" dirty="0" smtClean="0"/>
              <a:t>Verification</a:t>
            </a:r>
          </a:p>
          <a:p>
            <a:pPr lvl="2"/>
            <a:r>
              <a:rPr lang="en-US" dirty="0" smtClean="0"/>
              <a:t>valid indices</a:t>
            </a:r>
          </a:p>
          <a:p>
            <a:pPr lvl="2"/>
            <a:r>
              <a:rPr lang="en-US" dirty="0" smtClean="0"/>
              <a:t>valid offsets</a:t>
            </a:r>
          </a:p>
          <a:p>
            <a:pPr lvl="1"/>
            <a:r>
              <a:rPr lang="en-US" dirty="0" smtClean="0"/>
              <a:t>Code Can’t misbehave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8359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Android Runtime - </a:t>
            </a:r>
            <a:r>
              <a:rPr lang="en-US" b="1" dirty="0" err="1"/>
              <a:t>Dalvik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Optimization</a:t>
            </a:r>
          </a:p>
          <a:p>
            <a:pPr lvl="1"/>
            <a:r>
              <a:rPr lang="en-US" dirty="0" smtClean="0"/>
              <a:t>byte-swapping </a:t>
            </a:r>
            <a:r>
              <a:rPr lang="en-US" dirty="0"/>
              <a:t>and padding (unnecessary on </a:t>
            </a:r>
            <a:r>
              <a:rPr lang="en-US" dirty="0" smtClean="0"/>
              <a:t>ARM)</a:t>
            </a:r>
          </a:p>
          <a:p>
            <a:pPr lvl="1"/>
            <a:r>
              <a:rPr lang="en-US" dirty="0" smtClean="0"/>
              <a:t>static linking</a:t>
            </a:r>
          </a:p>
          <a:p>
            <a:pPr lvl="1"/>
            <a:r>
              <a:rPr lang="en-US" dirty="0" smtClean="0"/>
              <a:t>“</a:t>
            </a:r>
            <a:r>
              <a:rPr lang="en-US" dirty="0" err="1" smtClean="0"/>
              <a:t>inlining</a:t>
            </a:r>
            <a:r>
              <a:rPr lang="en-US" dirty="0"/>
              <a:t>” special native </a:t>
            </a:r>
            <a:r>
              <a:rPr lang="en-US" dirty="0" smtClean="0"/>
              <a:t>methods</a:t>
            </a:r>
          </a:p>
          <a:p>
            <a:pPr lvl="1"/>
            <a:r>
              <a:rPr lang="en-US" dirty="0" smtClean="0"/>
              <a:t>pruning </a:t>
            </a:r>
            <a:r>
              <a:rPr lang="en-US" dirty="0"/>
              <a:t>empty </a:t>
            </a:r>
            <a:r>
              <a:rPr lang="en-US" dirty="0" smtClean="0"/>
              <a:t>methods</a:t>
            </a:r>
          </a:p>
          <a:p>
            <a:pPr lvl="1"/>
            <a:r>
              <a:rPr lang="en-US" dirty="0" smtClean="0"/>
              <a:t>adding </a:t>
            </a:r>
            <a:r>
              <a:rPr lang="en-US" dirty="0"/>
              <a:t>auxiliary data</a:t>
            </a:r>
          </a:p>
        </p:txBody>
      </p:sp>
    </p:spTree>
    <p:extLst>
      <p:ext uri="{BB962C8B-B14F-4D97-AF65-F5344CB8AC3E}">
        <p14:creationId xmlns:p14="http://schemas.microsoft.com/office/powerpoint/2010/main" val="25179169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Android Runtime - </a:t>
            </a:r>
            <a:r>
              <a:rPr lang="en-US" b="1" dirty="0" err="1"/>
              <a:t>Dalvik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Register Machine</a:t>
            </a:r>
          </a:p>
          <a:p>
            <a:pPr lvl="1"/>
            <a:r>
              <a:rPr lang="en-US" dirty="0" smtClean="0"/>
              <a:t>avoid </a:t>
            </a:r>
            <a:r>
              <a:rPr lang="en-US" dirty="0"/>
              <a:t>instruction </a:t>
            </a:r>
            <a:r>
              <a:rPr lang="en-US" dirty="0" smtClean="0"/>
              <a:t>dispatch</a:t>
            </a:r>
          </a:p>
          <a:p>
            <a:pPr lvl="1"/>
            <a:r>
              <a:rPr lang="en-US" dirty="0" smtClean="0"/>
              <a:t>avoid </a:t>
            </a:r>
            <a:r>
              <a:rPr lang="en-US" dirty="0"/>
              <a:t>unnecessary memory </a:t>
            </a:r>
            <a:r>
              <a:rPr lang="en-US" dirty="0" smtClean="0"/>
              <a:t>access</a:t>
            </a:r>
          </a:p>
          <a:p>
            <a:pPr lvl="1"/>
            <a:r>
              <a:rPr lang="en-US" dirty="0" smtClean="0"/>
              <a:t>consume </a:t>
            </a:r>
            <a:r>
              <a:rPr lang="en-US" dirty="0"/>
              <a:t>instruction stream </a:t>
            </a:r>
            <a:r>
              <a:rPr lang="en-US" dirty="0" smtClean="0"/>
              <a:t>efficiently</a:t>
            </a:r>
          </a:p>
          <a:p>
            <a:pPr lvl="1"/>
            <a:r>
              <a:rPr lang="en-US" dirty="0" smtClean="0"/>
              <a:t>higher </a:t>
            </a:r>
            <a:r>
              <a:rPr lang="en-US" dirty="0"/>
              <a:t>semantic density per instruction</a:t>
            </a:r>
          </a:p>
        </p:txBody>
      </p:sp>
    </p:spTree>
    <p:extLst>
      <p:ext uri="{BB962C8B-B14F-4D97-AF65-F5344CB8AC3E}">
        <p14:creationId xmlns:p14="http://schemas.microsoft.com/office/powerpoint/2010/main" val="23663964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4346</TotalTime>
  <Words>272</Words>
  <Application>Microsoft Office PowerPoint</Application>
  <PresentationFormat>On-screen Show (4:3)</PresentationFormat>
  <Paragraphs>79</Paragraphs>
  <Slides>12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Lecture 16</vt:lpstr>
      <vt:lpstr>Android Runtime - Dalvik</vt:lpstr>
      <vt:lpstr>Android Runtime - Dalvik</vt:lpstr>
      <vt:lpstr>Android Runtime - Dalvik</vt:lpstr>
      <vt:lpstr>Android Runtime - Dalvik</vt:lpstr>
      <vt:lpstr>Android Runtime - Dalvik</vt:lpstr>
      <vt:lpstr>Android Runtime - Dalvik</vt:lpstr>
      <vt:lpstr>Android Runtime - Dalvik</vt:lpstr>
      <vt:lpstr>Android Runtime - Dalvik</vt:lpstr>
      <vt:lpstr>Android Runtime - Dalvik</vt:lpstr>
      <vt:lpstr>Application Framework</vt:lpstr>
      <vt:lpstr>Core Application Services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 8</dc:title>
  <dc:creator>Aziz</dc:creator>
  <cp:lastModifiedBy>Aziz</cp:lastModifiedBy>
  <cp:revision>330</cp:revision>
  <dcterms:created xsi:type="dcterms:W3CDTF">2011-03-01T12:40:37Z</dcterms:created>
  <dcterms:modified xsi:type="dcterms:W3CDTF">2011-10-21T11:25:22Z</dcterms:modified>
</cp:coreProperties>
</file>