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312" r:id="rId3"/>
    <p:sldId id="313" r:id="rId4"/>
    <p:sldId id="314" r:id="rId5"/>
    <p:sldId id="31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1103" autoAdjust="0"/>
  </p:normalViewPr>
  <p:slideViewPr>
    <p:cSldViewPr>
      <p:cViewPr varScale="1">
        <p:scale>
          <a:sx n="51" d="100"/>
          <a:sy n="51" d="100"/>
        </p:scale>
        <p:origin x="-25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44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8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4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7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Android Kernel - Binder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Applications and Services may run in separate </a:t>
            </a:r>
            <a:r>
              <a:rPr lang="en-US" dirty="0" smtClean="0"/>
              <a:t>processes but </a:t>
            </a:r>
            <a:r>
              <a:rPr lang="en-US" dirty="0"/>
              <a:t>must communicate and share </a:t>
            </a:r>
            <a:r>
              <a:rPr lang="en-US" dirty="0" smtClean="0"/>
              <a:t>data</a:t>
            </a:r>
          </a:p>
          <a:p>
            <a:r>
              <a:rPr lang="en-US" dirty="0" smtClean="0"/>
              <a:t>IPC </a:t>
            </a:r>
            <a:r>
              <a:rPr lang="en-US" dirty="0"/>
              <a:t>can introduce significant processing overhead </a:t>
            </a:r>
            <a:r>
              <a:rPr lang="en-US" dirty="0" smtClean="0"/>
              <a:t>and security holes</a:t>
            </a:r>
          </a:p>
          <a:p>
            <a:r>
              <a:rPr lang="en-US" dirty="0" smtClean="0"/>
              <a:t>Driver </a:t>
            </a:r>
            <a:r>
              <a:rPr lang="en-US" dirty="0"/>
              <a:t>to facilitate inter-process communication (</a:t>
            </a:r>
            <a:r>
              <a:rPr lang="en-US" dirty="0" smtClean="0"/>
              <a:t>IPC)</a:t>
            </a:r>
          </a:p>
          <a:p>
            <a:r>
              <a:rPr lang="en-US" dirty="0" smtClean="0"/>
              <a:t>High </a:t>
            </a:r>
            <a:r>
              <a:rPr lang="en-US" dirty="0"/>
              <a:t>performance through shared </a:t>
            </a:r>
            <a:r>
              <a:rPr lang="en-US" dirty="0" smtClean="0"/>
              <a:t>memory</a:t>
            </a:r>
          </a:p>
          <a:p>
            <a:r>
              <a:rPr lang="en-US" dirty="0" smtClean="0"/>
              <a:t>Per-process </a:t>
            </a:r>
            <a:r>
              <a:rPr lang="en-US" dirty="0"/>
              <a:t>thread pool for processing </a:t>
            </a:r>
            <a:r>
              <a:rPr lang="en-US" dirty="0" smtClean="0"/>
              <a:t>requests</a:t>
            </a:r>
          </a:p>
          <a:p>
            <a:r>
              <a:rPr lang="en-US" dirty="0" smtClean="0"/>
              <a:t>Reference </a:t>
            </a:r>
            <a:r>
              <a:rPr lang="en-US" dirty="0"/>
              <a:t>counting, and mapping of object </a:t>
            </a:r>
            <a:r>
              <a:rPr lang="en-US" dirty="0" smtClean="0"/>
              <a:t>references across processes</a:t>
            </a:r>
          </a:p>
          <a:p>
            <a:r>
              <a:rPr lang="en-US" dirty="0" smtClean="0"/>
              <a:t>Synchronous </a:t>
            </a:r>
            <a:r>
              <a:rPr lang="en-US" dirty="0"/>
              <a:t>calls between processes</a:t>
            </a:r>
          </a:p>
        </p:txBody>
      </p:sp>
    </p:spTree>
    <p:extLst>
      <p:ext uri="{BB962C8B-B14F-4D97-AF65-F5344CB8AC3E}">
        <p14:creationId xmlns:p14="http://schemas.microsoft.com/office/powerpoint/2010/main" val="4077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Android Kernel </a:t>
            </a:r>
            <a:r>
              <a:rPr lang="en-US" b="1" dirty="0" smtClean="0"/>
              <a:t>– Power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Mobile devices run on battery </a:t>
            </a:r>
            <a:r>
              <a:rPr lang="en-US" dirty="0" smtClean="0"/>
              <a:t>power</a:t>
            </a:r>
          </a:p>
          <a:p>
            <a:r>
              <a:rPr lang="en-US" dirty="0" smtClean="0"/>
              <a:t>Batteries </a:t>
            </a:r>
            <a:r>
              <a:rPr lang="en-US" dirty="0"/>
              <a:t>have limited </a:t>
            </a:r>
            <a:r>
              <a:rPr lang="en-US" dirty="0" smtClean="0"/>
              <a:t>capacity</a:t>
            </a:r>
          </a:p>
          <a:p>
            <a:r>
              <a:rPr lang="en-US" dirty="0"/>
              <a:t>Built on top of standard Linux Power Management (</a:t>
            </a:r>
            <a:r>
              <a:rPr lang="en-US" dirty="0" smtClean="0"/>
              <a:t>PM)</a:t>
            </a:r>
          </a:p>
          <a:p>
            <a:r>
              <a:rPr lang="en-US" dirty="0" smtClean="0"/>
              <a:t>More </a:t>
            </a:r>
            <a:r>
              <a:rPr lang="en-US" dirty="0"/>
              <a:t>aggressive power management </a:t>
            </a:r>
            <a:r>
              <a:rPr lang="en-US" dirty="0" smtClean="0"/>
              <a:t>policy</a:t>
            </a:r>
          </a:p>
          <a:p>
            <a:r>
              <a:rPr lang="en-US" dirty="0" smtClean="0"/>
              <a:t>Components </a:t>
            </a:r>
            <a:r>
              <a:rPr lang="en-US" dirty="0"/>
              <a:t>make requests to keep the power on </a:t>
            </a:r>
            <a:r>
              <a:rPr lang="en-US" dirty="0" smtClean="0"/>
              <a:t>through </a:t>
            </a:r>
            <a:r>
              <a:rPr lang="en-US" i="1" dirty="0" smtClean="0"/>
              <a:t>“wake locks”</a:t>
            </a:r>
          </a:p>
          <a:p>
            <a:r>
              <a:rPr lang="en-US" dirty="0" smtClean="0"/>
              <a:t>Supports </a:t>
            </a:r>
            <a:r>
              <a:rPr lang="en-US" dirty="0"/>
              <a:t>different types of wake locks</a:t>
            </a:r>
          </a:p>
        </p:txBody>
      </p:sp>
    </p:spTree>
    <p:extLst>
      <p:ext uri="{BB962C8B-B14F-4D97-AF65-F5344CB8AC3E}">
        <p14:creationId xmlns:p14="http://schemas.microsoft.com/office/powerpoint/2010/main" val="74356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Android Native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Bionic </a:t>
            </a:r>
            <a:r>
              <a:rPr lang="en-US" dirty="0" err="1" smtClean="0"/>
              <a:t>Libc</a:t>
            </a:r>
            <a:endParaRPr lang="en-US" dirty="0"/>
          </a:p>
          <a:p>
            <a:r>
              <a:rPr lang="en-US" dirty="0" smtClean="0"/>
              <a:t>Function Libraries</a:t>
            </a:r>
          </a:p>
          <a:p>
            <a:r>
              <a:rPr lang="en-US" dirty="0" smtClean="0"/>
              <a:t>Native Servers</a:t>
            </a:r>
          </a:p>
          <a:p>
            <a:r>
              <a:rPr lang="en-US" dirty="0" smtClean="0"/>
              <a:t>Hardware </a:t>
            </a:r>
            <a:r>
              <a:rPr lang="en-US" dirty="0"/>
              <a:t>Abstraction Libraries</a:t>
            </a:r>
          </a:p>
        </p:txBody>
      </p:sp>
    </p:spTree>
    <p:extLst>
      <p:ext uri="{BB962C8B-B14F-4D97-AF65-F5344CB8AC3E}">
        <p14:creationId xmlns:p14="http://schemas.microsoft.com/office/powerpoint/2010/main" val="998736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Native </a:t>
            </a:r>
            <a:r>
              <a:rPr lang="en-US" b="1" dirty="0" smtClean="0"/>
              <a:t>Libraries - </a:t>
            </a:r>
            <a:r>
              <a:rPr lang="en-US" b="1" dirty="0" err="1" smtClean="0"/>
              <a:t>libc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Bionic </a:t>
            </a:r>
            <a:r>
              <a:rPr lang="en-US" dirty="0" err="1" smtClean="0"/>
              <a:t>libc</a:t>
            </a:r>
            <a:r>
              <a:rPr lang="en-US" dirty="0" smtClean="0"/>
              <a:t> is Custom c run time  </a:t>
            </a:r>
            <a:r>
              <a:rPr lang="en-US" dirty="0"/>
              <a:t>implementation, optimized for embedded use</a:t>
            </a:r>
            <a:r>
              <a:rPr lang="en-US" dirty="0" smtClean="0"/>
              <a:t>.</a:t>
            </a:r>
          </a:p>
          <a:p>
            <a:r>
              <a:rPr lang="en-US" b="1" dirty="0"/>
              <a:t>License:</a:t>
            </a:r>
            <a:r>
              <a:rPr lang="en-US" dirty="0"/>
              <a:t> </a:t>
            </a:r>
            <a:r>
              <a:rPr lang="en-US" dirty="0" smtClean="0"/>
              <a:t>keep </a:t>
            </a:r>
            <a:r>
              <a:rPr lang="en-US" dirty="0"/>
              <a:t>GPL out of </a:t>
            </a:r>
            <a:r>
              <a:rPr lang="en-US" dirty="0" smtClean="0"/>
              <a:t>user-space</a:t>
            </a:r>
          </a:p>
          <a:p>
            <a:r>
              <a:rPr lang="en-US" b="1" dirty="0" smtClean="0"/>
              <a:t>Size</a:t>
            </a:r>
            <a:r>
              <a:rPr lang="en-US" b="1" dirty="0"/>
              <a:t>:</a:t>
            </a:r>
            <a:r>
              <a:rPr lang="en-US" dirty="0"/>
              <a:t> will load in each process, so it needs to be </a:t>
            </a:r>
            <a:r>
              <a:rPr lang="en-US" dirty="0" smtClean="0"/>
              <a:t>small</a:t>
            </a:r>
          </a:p>
          <a:p>
            <a:r>
              <a:rPr lang="en-US" b="1" dirty="0" smtClean="0"/>
              <a:t>Fast</a:t>
            </a:r>
            <a:r>
              <a:rPr lang="en-US" b="1" dirty="0"/>
              <a:t>:</a:t>
            </a:r>
            <a:r>
              <a:rPr lang="en-US" dirty="0"/>
              <a:t> limited CPU power means we need to be fast</a:t>
            </a:r>
          </a:p>
        </p:txBody>
      </p:sp>
    </p:spTree>
    <p:extLst>
      <p:ext uri="{BB962C8B-B14F-4D97-AF65-F5344CB8AC3E}">
        <p14:creationId xmlns:p14="http://schemas.microsoft.com/office/powerpoint/2010/main" val="1986310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3049</TotalTime>
  <Words>187</Words>
  <Application>Microsoft Office PowerPoint</Application>
  <PresentationFormat>On-screen Show (4:3)</PresentationFormat>
  <Paragraphs>33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Lecture 14</vt:lpstr>
      <vt:lpstr>Android Kernel - Binder</vt:lpstr>
      <vt:lpstr>Android Kernel – Power Management</vt:lpstr>
      <vt:lpstr>Android Native Libraries</vt:lpstr>
      <vt:lpstr>Android Native Libraries - libc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229</cp:revision>
  <dcterms:created xsi:type="dcterms:W3CDTF">2011-03-01T12:40:37Z</dcterms:created>
  <dcterms:modified xsi:type="dcterms:W3CDTF">2011-10-21T11:21:24Z</dcterms:modified>
</cp:coreProperties>
</file>