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4" r:id="rId3"/>
    <p:sldId id="266" r:id="rId4"/>
    <p:sldId id="318" r:id="rId5"/>
    <p:sldId id="267" r:id="rId6"/>
    <p:sldId id="308" r:id="rId7"/>
    <p:sldId id="309" r:id="rId8"/>
    <p:sldId id="311" r:id="rId9"/>
    <p:sldId id="310" r:id="rId10"/>
    <p:sldId id="30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2425" autoAdjust="0"/>
  </p:normalViewPr>
  <p:slideViewPr>
    <p:cSldViewPr>
      <p:cViewPr varScale="1">
        <p:scale>
          <a:sx n="48" d="100"/>
          <a:sy n="48" d="100"/>
        </p:scale>
        <p:origin x="-25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AF2E30-1D56-468D-897C-2F5F74CD7553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CCFD4-C4EA-4819-B68A-59602057CC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868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9179AE-D095-41E2-B621-8CF0A93A23D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100FF-8C4C-4532-8168-9B62A216AC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601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 example of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Transcoding</a:t>
            </a:r>
            <a:r>
              <a:rPr lang="en-US" baseline="0" dirty="0" smtClean="0"/>
              <a:t> proxies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Composition of Mobile and Pervasive Computing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Mobile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Location sensitivity, including location sensing and </a:t>
            </a:r>
            <a:r>
              <a:rPr lang="en-US" dirty="0" smtClean="0"/>
              <a:t>location-aware system behavior.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Mobile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appearance of full-function laptop computers and wireless LANs in the early 1990s</a:t>
            </a:r>
          </a:p>
          <a:p>
            <a:r>
              <a:rPr lang="en-US" dirty="0" smtClean="0"/>
              <a:t>… distributed system with mobile clients.</a:t>
            </a:r>
          </a:p>
          <a:p>
            <a:r>
              <a:rPr lang="en-US" dirty="0" smtClean="0"/>
              <a:t>Although many basic principles of distributed system design continued to apply, four key constraints of mobility forced the development of specialized techniques.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Mobile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unpredictable variation in network quality, </a:t>
            </a:r>
          </a:p>
          <a:p>
            <a:r>
              <a:rPr lang="en-US" dirty="0" smtClean="0"/>
              <a:t>lowered trust and robustness of mobile elements, </a:t>
            </a:r>
          </a:p>
          <a:p>
            <a:r>
              <a:rPr lang="en-US" dirty="0" smtClean="0"/>
              <a:t>limitations on local resources imposed by weight and size constraints, and </a:t>
            </a:r>
          </a:p>
          <a:p>
            <a:r>
              <a:rPr lang="en-US" dirty="0" smtClean="0"/>
              <a:t>concern for battery power consumption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Mobile Computing</a:t>
            </a:r>
            <a:endParaRPr lang="en-US" dirty="0"/>
          </a:p>
        </p:txBody>
      </p:sp>
      <p:pic>
        <p:nvPicPr>
          <p:cNvPr id="7" name="Picture 6" descr="2000px-Wimax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2743200"/>
            <a:ext cx="5674469" cy="373380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752600" y="1676400"/>
          <a:ext cx="6553200" cy="260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4400"/>
                <a:gridCol w="2184400"/>
                <a:gridCol w="2184400"/>
              </a:tblGrid>
              <a:tr h="4343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Technology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Coverage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Speed</a:t>
                      </a:r>
                      <a:endParaRPr lang="en-US" sz="2000" dirty="0"/>
                    </a:p>
                  </a:txBody>
                  <a:tcPr/>
                </a:tc>
              </a:tr>
              <a:tr h="4343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WiFi</a:t>
                      </a:r>
                      <a:r>
                        <a:rPr lang="en-US" b="1" dirty="0" smtClean="0"/>
                        <a:t> (802.11g)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38, 140 (m)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54Mbits</a:t>
                      </a:r>
                      <a:endParaRPr lang="en-US" b="1" dirty="0"/>
                    </a:p>
                  </a:txBody>
                  <a:tcPr/>
                </a:tc>
              </a:tr>
              <a:tr h="4343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/>
                        <a:t>WiFi</a:t>
                      </a:r>
                      <a:r>
                        <a:rPr lang="en-US" b="1" dirty="0" smtClean="0"/>
                        <a:t> (802.11n)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70, 250 (m)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72.2</a:t>
                      </a:r>
                      <a:r>
                        <a:rPr lang="en-US" b="1" baseline="0" dirty="0" smtClean="0"/>
                        <a:t> / 150 </a:t>
                      </a:r>
                      <a:r>
                        <a:rPr lang="en-US" b="1" baseline="0" dirty="0" err="1" smtClean="0"/>
                        <a:t>Mbits</a:t>
                      </a:r>
                      <a:endParaRPr lang="en-US" b="1" dirty="0"/>
                    </a:p>
                  </a:txBody>
                  <a:tcPr/>
                </a:tc>
              </a:tr>
              <a:tr h="4343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WiMax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5-10 Miles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40 </a:t>
                      </a:r>
                      <a:r>
                        <a:rPr lang="en-US" b="1" dirty="0" err="1" smtClean="0"/>
                        <a:t>Mbits</a:t>
                      </a:r>
                      <a:endParaRPr lang="en-US" b="1" dirty="0"/>
                    </a:p>
                  </a:txBody>
                  <a:tcPr/>
                </a:tc>
              </a:tr>
              <a:tr h="4343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UMTS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2Mbps</a:t>
                      </a:r>
                      <a:endParaRPr lang="en-US" b="1" dirty="0"/>
                    </a:p>
                  </a:txBody>
                  <a:tcPr/>
                </a:tc>
              </a:tr>
              <a:tr h="4343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GSM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114kbps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Mobile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Mobile computing is still a very active and evolving field of research</a:t>
            </a:r>
          </a:p>
          <a:p>
            <a:r>
              <a:rPr lang="en-US" b="1" i="1" dirty="0" smtClean="0"/>
              <a:t>Mobile networking</a:t>
            </a:r>
            <a:r>
              <a:rPr lang="en-US" i="1" dirty="0" smtClean="0"/>
              <a:t>, including Mobile IP, IPv6, ad hoc protocols</a:t>
            </a:r>
            <a:r>
              <a:rPr lang="en-US" dirty="0" smtClean="0"/>
              <a:t>, and techniques for improving TCP performance in wireless networks</a:t>
            </a:r>
          </a:p>
          <a:p>
            <a:pPr lvl="1"/>
            <a:r>
              <a:rPr lang="en-US" dirty="0" smtClean="0"/>
              <a:t>The IP address of a node consists of two portions network identifier (network ID) and a host identifier (host ID). The network ID specifies which network a host is on, and the host ID uniquely specifies hosts within a network.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Mobile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Mobile information access</a:t>
            </a:r>
            <a:r>
              <a:rPr lang="en-US" i="1" dirty="0" smtClean="0"/>
              <a:t>, including disconnected operation</a:t>
            </a:r>
            <a:r>
              <a:rPr lang="en-US" dirty="0" smtClean="0"/>
              <a:t>, bandwidth-adaptive file access, and selective control of data consistency</a:t>
            </a:r>
          </a:p>
          <a:p>
            <a:pPr lvl="1"/>
            <a:r>
              <a:rPr lang="en-US" b="1" dirty="0" smtClean="0"/>
              <a:t>Data consistency</a:t>
            </a:r>
            <a:r>
              <a:rPr lang="en-US" dirty="0" smtClean="0"/>
              <a:t> summarizes the validity, accuracy, usability and integrity of related data between applications and across the IT enterprise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Mobile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 smtClean="0"/>
              <a:t>Support for </a:t>
            </a:r>
            <a:r>
              <a:rPr lang="en-US" b="1" i="1" dirty="0" err="1" smtClean="0"/>
              <a:t>adaptative</a:t>
            </a:r>
            <a:r>
              <a:rPr lang="en-US" b="1" i="1" dirty="0" smtClean="0"/>
              <a:t> applications</a:t>
            </a:r>
            <a:r>
              <a:rPr lang="en-US" i="1" dirty="0" smtClean="0"/>
              <a:t>, including </a:t>
            </a:r>
            <a:r>
              <a:rPr lang="en-US" i="1" dirty="0" err="1" smtClean="0"/>
              <a:t>transcoding</a:t>
            </a:r>
            <a:r>
              <a:rPr lang="en-US" i="1" dirty="0" smtClean="0"/>
              <a:t> by </a:t>
            </a:r>
            <a:r>
              <a:rPr lang="en-US" dirty="0" smtClean="0"/>
              <a:t>proxies and adaptive resource management</a:t>
            </a:r>
          </a:p>
          <a:p>
            <a:pPr lvl="2"/>
            <a:r>
              <a:rPr lang="en-US" dirty="0" smtClean="0"/>
              <a:t>Application adaptation is a means by which applications can respond to a changing operating environment.</a:t>
            </a:r>
          </a:p>
          <a:p>
            <a:pPr lvl="2"/>
            <a:r>
              <a:rPr lang="en-US" dirty="0" err="1" smtClean="0"/>
              <a:t>Transcoding</a:t>
            </a:r>
            <a:r>
              <a:rPr lang="en-US" dirty="0" smtClean="0"/>
              <a:t> proxies are used as intermediaries between generic World Wide Web and a variety of client services in order to adapt to greatly varying bandwidths of different client communication links and handle the </a:t>
            </a:r>
            <a:r>
              <a:rPr lang="en-US" dirty="0" err="1" smtClean="0"/>
              <a:t>hetergeneity</a:t>
            </a:r>
            <a:r>
              <a:rPr lang="en-US" dirty="0" smtClean="0"/>
              <a:t> of possible small screen devices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Mobile Computing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76400"/>
            <a:ext cx="734377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Mobile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System-level energy saving techniques</a:t>
            </a:r>
            <a:r>
              <a:rPr lang="en-US" i="1" dirty="0" smtClean="0"/>
              <a:t>, such as energy-aware </a:t>
            </a:r>
            <a:r>
              <a:rPr lang="en-US" dirty="0" smtClean="0"/>
              <a:t>adaptation, variable-speed processor scheduling, and energy-sensitive memory management</a:t>
            </a:r>
          </a:p>
          <a:p>
            <a:pPr lvl="1"/>
            <a:r>
              <a:rPr lang="en-US" dirty="0" smtClean="0"/>
              <a:t>how applications can dynamically modify their behavior to conserve energy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3930</TotalTime>
  <Words>380</Words>
  <Application>Microsoft Office PowerPoint</Application>
  <PresentationFormat>On-screen Show (4:3)</PresentationFormat>
  <Paragraphs>57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Lecture 3</vt:lpstr>
      <vt:lpstr>Mobile Computing</vt:lpstr>
      <vt:lpstr>Mobile Computing</vt:lpstr>
      <vt:lpstr>Mobile Computing</vt:lpstr>
      <vt:lpstr>Mobile Computing</vt:lpstr>
      <vt:lpstr>Mobile Computing</vt:lpstr>
      <vt:lpstr>Mobile Computing</vt:lpstr>
      <vt:lpstr>Mobile Computing</vt:lpstr>
      <vt:lpstr>Mobile Computing</vt:lpstr>
      <vt:lpstr>Mobile Computing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</dc:title>
  <dc:creator>Aziz</dc:creator>
  <cp:lastModifiedBy>Aziz</cp:lastModifiedBy>
  <cp:revision>219</cp:revision>
  <dcterms:created xsi:type="dcterms:W3CDTF">2006-08-16T00:00:00Z</dcterms:created>
  <dcterms:modified xsi:type="dcterms:W3CDTF">2011-10-21T11:17:23Z</dcterms:modified>
</cp:coreProperties>
</file>