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318" r:id="rId3"/>
    <p:sldId id="299" r:id="rId4"/>
    <p:sldId id="359" r:id="rId5"/>
    <p:sldId id="300" r:id="rId6"/>
    <p:sldId id="301" r:id="rId7"/>
    <p:sldId id="360" r:id="rId8"/>
    <p:sldId id="273" r:id="rId9"/>
    <p:sldId id="319" r:id="rId10"/>
    <p:sldId id="32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8114" autoAdjust="0"/>
  </p:normalViewPr>
  <p:slideViewPr>
    <p:cSldViewPr>
      <p:cViewPr varScale="1">
        <p:scale>
          <a:sx n="54" d="100"/>
          <a:sy n="54" d="100"/>
        </p:scale>
        <p:origin x="-23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2E30-1D56-468D-897C-2F5F74CD7553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CCFD4-C4EA-4819-B68A-59602057CC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514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179AE-D095-41E2-B621-8CF0A93A23D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100FF-8C4C-4532-8168-9B62A216AC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74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Composition of Mobile and Pervasive Computing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Pervasive Application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Mobility has three implications. First, applications must run on a wide variety of devices, including the devices embedded in various environments and devices carried by users. </a:t>
            </a:r>
          </a:p>
          <a:p>
            <a:r>
              <a:rPr lang="en-US" dirty="0" smtClean="0"/>
              <a:t>Second, because devices may be transported to locations where a high-bandwidth network connection is not available, applications must work (perhaps in a degraded mode) with low-bandwidth network connections or in the absence of any network connection.</a:t>
            </a:r>
          </a:p>
          <a:p>
            <a:r>
              <a:rPr lang="en-US" dirty="0" smtClean="0"/>
              <a:t>Third, applications that make use of a user’s location must account for the possibility that the location will change.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Some of the technical problems in pervasive computing correspond to problems already identified and studied earlier in the evolution.</a:t>
            </a:r>
          </a:p>
          <a:p>
            <a:pPr lvl="1"/>
            <a:r>
              <a:rPr lang="en-US" dirty="0" smtClean="0"/>
              <a:t>In some of those cases, existing solutions apply directly; </a:t>
            </a:r>
          </a:p>
          <a:p>
            <a:pPr lvl="1"/>
            <a:r>
              <a:rPr lang="en-US" dirty="0" smtClean="0"/>
              <a:t>in other cases, the demands of pervasive computing are sufficiently different that new solutions have to be sought.</a:t>
            </a:r>
          </a:p>
          <a:p>
            <a:pPr lvl="1"/>
            <a:r>
              <a:rPr lang="en-US" dirty="0" smtClean="0"/>
              <a:t>There are also new problems introduced by pervasive computing that have no obvious mapping to problems studied earlier.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Sensing and Actuating</a:t>
            </a:r>
          </a:p>
          <a:p>
            <a:pPr lvl="1"/>
            <a:r>
              <a:rPr lang="en-US" dirty="0" smtClean="0"/>
              <a:t>Location Sensing</a:t>
            </a:r>
          </a:p>
          <a:p>
            <a:pPr lvl="1"/>
            <a:r>
              <a:rPr lang="en-US" dirty="0" smtClean="0"/>
              <a:t>Activity Inference</a:t>
            </a:r>
          </a:p>
          <a:p>
            <a:pPr lvl="1"/>
            <a:r>
              <a:rPr lang="en-US" dirty="0" smtClean="0"/>
              <a:t>Robotics </a:t>
            </a:r>
          </a:p>
          <a:p>
            <a:pPr lvl="1"/>
            <a:r>
              <a:rPr lang="en-US" dirty="0" smtClean="0"/>
              <a:t>Ad-hoc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Operating Systems</a:t>
            </a:r>
          </a:p>
          <a:p>
            <a:pPr lvl="1"/>
            <a:r>
              <a:rPr lang="en-US" dirty="0" smtClean="0"/>
              <a:t>Operating System of Small Things</a:t>
            </a:r>
          </a:p>
          <a:p>
            <a:pPr lvl="1"/>
            <a:r>
              <a:rPr lang="en-US" dirty="0" smtClean="0"/>
              <a:t>Power Management</a:t>
            </a:r>
          </a:p>
          <a:p>
            <a:pPr lvl="1"/>
            <a:r>
              <a:rPr lang="en-US" dirty="0" smtClean="0"/>
              <a:t>Application Aware Adaption</a:t>
            </a:r>
          </a:p>
          <a:p>
            <a:pPr lvl="1"/>
            <a:r>
              <a:rPr lang="en-US" dirty="0" smtClean="0"/>
              <a:t>Disconnected Operation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Computer Architecture</a:t>
            </a:r>
          </a:p>
          <a:p>
            <a:pPr lvl="1"/>
            <a:r>
              <a:rPr lang="en-US" dirty="0" smtClean="0"/>
              <a:t>Wearable Computer</a:t>
            </a:r>
          </a:p>
          <a:p>
            <a:pPr lvl="1"/>
            <a:r>
              <a:rPr lang="en-US" dirty="0" smtClean="0"/>
              <a:t>Low Power Hardware</a:t>
            </a:r>
          </a:p>
          <a:p>
            <a:pPr lvl="1"/>
            <a:r>
              <a:rPr lang="en-US" dirty="0" smtClean="0"/>
              <a:t>Rapid Prototyping</a:t>
            </a:r>
          </a:p>
          <a:p>
            <a:r>
              <a:rPr lang="en-US" dirty="0" smtClean="0"/>
              <a:t>Software Engineering</a:t>
            </a:r>
          </a:p>
          <a:p>
            <a:pPr lvl="1"/>
            <a:r>
              <a:rPr lang="en-US" dirty="0" smtClean="0"/>
              <a:t>Self-Healing Systems</a:t>
            </a:r>
          </a:p>
          <a:p>
            <a:pPr lvl="1"/>
            <a:r>
              <a:rPr lang="en-US" dirty="0" smtClean="0"/>
              <a:t>Dynamic Reconfiguration</a:t>
            </a:r>
          </a:p>
          <a:p>
            <a:pPr lvl="1"/>
            <a:r>
              <a:rPr lang="en-US" dirty="0" smtClean="0"/>
              <a:t>Economic Models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Security and Privacy</a:t>
            </a:r>
          </a:p>
          <a:p>
            <a:pPr lvl="1"/>
            <a:r>
              <a:rPr lang="en-US" dirty="0" smtClean="0"/>
              <a:t>Location Privacy</a:t>
            </a:r>
          </a:p>
          <a:p>
            <a:pPr lvl="1"/>
            <a:r>
              <a:rPr lang="en-US" dirty="0" smtClean="0"/>
              <a:t>Low-power Encryption</a:t>
            </a:r>
          </a:p>
          <a:p>
            <a:pPr lvl="1"/>
            <a:r>
              <a:rPr lang="en-US" dirty="0" smtClean="0"/>
              <a:t>Biometric Authentication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Human Computer Interaction</a:t>
            </a:r>
          </a:p>
          <a:p>
            <a:pPr lvl="1"/>
            <a:r>
              <a:rPr lang="en-US" dirty="0" smtClean="0"/>
              <a:t>Context Awareness</a:t>
            </a:r>
          </a:p>
          <a:p>
            <a:pPr lvl="1"/>
            <a:r>
              <a:rPr lang="en-US" dirty="0" smtClean="0"/>
              <a:t>Seamlessness</a:t>
            </a:r>
          </a:p>
          <a:p>
            <a:pPr lvl="1"/>
            <a:r>
              <a:rPr lang="en-US" dirty="0" smtClean="0"/>
              <a:t>Multimodal I/O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524000"/>
            <a:ext cx="6248400" cy="478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Pervasive Application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vision of pervasive computing leads to two fundamental characteristics of pervasive applications — </a:t>
            </a:r>
            <a:r>
              <a:rPr lang="en-US" i="1" dirty="0" smtClean="0"/>
              <a:t>mobility </a:t>
            </a:r>
            <a:r>
              <a:rPr lang="en-US" dirty="0" smtClean="0"/>
              <a:t>and </a:t>
            </a:r>
            <a:r>
              <a:rPr lang="en-US" i="1" dirty="0" smtClean="0"/>
              <a:t>context-awareness</a:t>
            </a:r>
          </a:p>
          <a:p>
            <a:r>
              <a:rPr lang="en-US" dirty="0" smtClean="0"/>
              <a:t>Both of these characteristics are a result of the extremely dynamic nature of pervasive computing environments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5102</TotalTime>
  <Words>306</Words>
  <Application>Microsoft Office PowerPoint</Application>
  <PresentationFormat>On-screen Show (4:3)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Lecture 5</vt:lpstr>
      <vt:lpstr>Composition of Pervasive Computing</vt:lpstr>
      <vt:lpstr>Composition of Pervasive Computing</vt:lpstr>
      <vt:lpstr>Composition of Pervasive Computing</vt:lpstr>
      <vt:lpstr>Composition of Pervasive Computing</vt:lpstr>
      <vt:lpstr>Composition of Pervasive Computing</vt:lpstr>
      <vt:lpstr>Composition of Pervasive Computing</vt:lpstr>
      <vt:lpstr>Composition of Pervasive Computing</vt:lpstr>
      <vt:lpstr>Pervasive Application Development</vt:lpstr>
      <vt:lpstr>Pervasive Application Development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Aziz</dc:creator>
  <cp:lastModifiedBy>Aziz</cp:lastModifiedBy>
  <cp:revision>415</cp:revision>
  <dcterms:created xsi:type="dcterms:W3CDTF">2006-08-16T00:00:00Z</dcterms:created>
  <dcterms:modified xsi:type="dcterms:W3CDTF">2011-10-21T11:17:56Z</dcterms:modified>
</cp:coreProperties>
</file>