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315" r:id="rId3"/>
    <p:sldId id="316" r:id="rId4"/>
    <p:sldId id="317" r:id="rId5"/>
    <p:sldId id="318" r:id="rId6"/>
    <p:sldId id="324" r:id="rId7"/>
    <p:sldId id="319" r:id="rId8"/>
    <p:sldId id="320" r:id="rId9"/>
    <p:sldId id="32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61103" autoAdjust="0"/>
  </p:normalViewPr>
  <p:slideViewPr>
    <p:cSldViewPr>
      <p:cViewPr varScale="1">
        <p:scale>
          <a:sx n="51" d="100"/>
          <a:sy n="51" d="100"/>
        </p:scale>
        <p:origin x="-25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E2344-87AF-46E4-8543-D86D8ABB2880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655FB-CBB4-4F29-A7FD-4A438197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3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100FF-8C4C-4532-8168-9B62A216AC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78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76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60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773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071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023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19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655FB-CBB4-4F29-A7FD-4A4381974B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00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09E3-EA30-4BAA-AD38-5D6FFF2135F8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47399-2635-4C3F-B028-D5796CD2D0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Mobile Platform for Pervasive Software Development</a:t>
            </a:r>
          </a:p>
          <a:p>
            <a:r>
              <a:rPr lang="en-US" dirty="0" smtClean="0"/>
              <a:t>CS710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Native </a:t>
            </a:r>
            <a:r>
              <a:rPr lang="en-US" b="1" dirty="0" smtClean="0"/>
              <a:t>Libraries - </a:t>
            </a:r>
            <a:r>
              <a:rPr lang="en-US" b="1" dirty="0" err="1" smtClean="0"/>
              <a:t>libc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Bionic </a:t>
            </a:r>
            <a:r>
              <a:rPr lang="en-US" dirty="0" err="1" smtClean="0"/>
              <a:t>libc</a:t>
            </a:r>
            <a:r>
              <a:rPr lang="en-US" dirty="0" smtClean="0"/>
              <a:t> is Custom c run time  </a:t>
            </a:r>
            <a:r>
              <a:rPr lang="en-US" dirty="0"/>
              <a:t>implementation, optimized for embedded use</a:t>
            </a:r>
            <a:r>
              <a:rPr lang="en-US" dirty="0" smtClean="0"/>
              <a:t>.</a:t>
            </a:r>
          </a:p>
          <a:p>
            <a:r>
              <a:rPr lang="en-US" b="1" dirty="0"/>
              <a:t>License:</a:t>
            </a:r>
            <a:r>
              <a:rPr lang="en-US" dirty="0"/>
              <a:t> </a:t>
            </a:r>
            <a:r>
              <a:rPr lang="en-US" dirty="0" smtClean="0"/>
              <a:t>keep </a:t>
            </a:r>
            <a:r>
              <a:rPr lang="en-US" dirty="0"/>
              <a:t>GPL out of </a:t>
            </a:r>
            <a:r>
              <a:rPr lang="en-US" dirty="0" smtClean="0"/>
              <a:t>user-space</a:t>
            </a:r>
          </a:p>
          <a:p>
            <a:r>
              <a:rPr lang="en-US" b="1" dirty="0" smtClean="0"/>
              <a:t>Size</a:t>
            </a:r>
            <a:r>
              <a:rPr lang="en-US" b="1" dirty="0"/>
              <a:t>:</a:t>
            </a:r>
            <a:r>
              <a:rPr lang="en-US" dirty="0"/>
              <a:t> will load in each process, so it needs to be </a:t>
            </a:r>
            <a:r>
              <a:rPr lang="en-US" dirty="0" smtClean="0"/>
              <a:t>small</a:t>
            </a:r>
          </a:p>
          <a:p>
            <a:r>
              <a:rPr lang="en-US" b="1" dirty="0" smtClean="0"/>
              <a:t>Fast</a:t>
            </a:r>
            <a:r>
              <a:rPr lang="en-US" b="1" dirty="0"/>
              <a:t>:</a:t>
            </a:r>
            <a:r>
              <a:rPr lang="en-US" dirty="0"/>
              <a:t> limited CPU power means we need to be fast</a:t>
            </a:r>
          </a:p>
        </p:txBody>
      </p:sp>
    </p:spTree>
    <p:extLst>
      <p:ext uri="{BB962C8B-B14F-4D97-AF65-F5344CB8AC3E}">
        <p14:creationId xmlns:p14="http://schemas.microsoft.com/office/powerpoint/2010/main" val="1986310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Android Native Libraries </a:t>
            </a:r>
            <a:r>
              <a:rPr lang="en-US" b="1" dirty="0" smtClean="0"/>
              <a:t>– Function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These are libraries that do most of the heavy lifting</a:t>
            </a:r>
          </a:p>
          <a:p>
            <a:r>
              <a:rPr lang="en-US" dirty="0" smtClean="0"/>
              <a:t>Providing a lot of power behind Android platform</a:t>
            </a:r>
          </a:p>
          <a:p>
            <a:r>
              <a:rPr lang="en-US" dirty="0" smtClean="0"/>
              <a:t>Abstracted by the higher level API seen in application framework.</a:t>
            </a:r>
          </a:p>
          <a:p>
            <a:r>
              <a:rPr lang="en-US" b="1" dirty="0" err="1" smtClean="0"/>
              <a:t>WebKit</a:t>
            </a:r>
            <a:r>
              <a:rPr lang="en-US" dirty="0" smtClean="0"/>
              <a:t> – Browser Engine</a:t>
            </a:r>
          </a:p>
          <a:p>
            <a:r>
              <a:rPr lang="en-US" b="1" dirty="0"/>
              <a:t>Media </a:t>
            </a:r>
            <a:r>
              <a:rPr lang="en-US" b="1" dirty="0" smtClean="0"/>
              <a:t>Framework - </a:t>
            </a:r>
            <a:r>
              <a:rPr lang="en-US" dirty="0"/>
              <a:t>built on top of a set of media libraries, </a:t>
            </a:r>
            <a:r>
              <a:rPr lang="en-US" dirty="0" smtClean="0"/>
              <a:t>including </a:t>
            </a:r>
            <a:r>
              <a:rPr lang="en-US" dirty="0" err="1" smtClean="0"/>
              <a:t>OpenCore</a:t>
            </a:r>
            <a:endParaRPr lang="en-US" b="1" dirty="0" smtClean="0"/>
          </a:p>
          <a:p>
            <a:r>
              <a:rPr lang="en-US" b="1" dirty="0" smtClean="0"/>
              <a:t>SQLite</a:t>
            </a:r>
            <a:r>
              <a:rPr lang="en-US" dirty="0" smtClean="0"/>
              <a:t> – Open Source Relational Database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31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Android Native </a:t>
            </a:r>
            <a:r>
              <a:rPr lang="en-US" b="1" dirty="0" smtClean="0"/>
              <a:t>Servers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Surface Flinger</a:t>
            </a:r>
          </a:p>
          <a:p>
            <a:r>
              <a:rPr lang="en-US" dirty="0"/>
              <a:t>Audio </a:t>
            </a:r>
            <a:r>
              <a:rPr lang="en-US" dirty="0" smtClean="0"/>
              <a:t>Flinger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05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Surface Manager/Flinger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Provides system-wide surface “composer”, handling all surface rendering to frame buffer device</a:t>
            </a:r>
          </a:p>
          <a:p>
            <a:r>
              <a:rPr lang="en-US" sz="2400" dirty="0"/>
              <a:t>Can combine 2D and 3D surfaces and surfaces from multiple applications Libraries</a:t>
            </a:r>
          </a:p>
          <a:p>
            <a:r>
              <a:rPr lang="en-US" sz="2400" dirty="0"/>
              <a:t>Surfaces passed as buffers via Binder IPC calls</a:t>
            </a:r>
          </a:p>
          <a:p>
            <a:r>
              <a:rPr lang="en-US" sz="2400" dirty="0"/>
              <a:t>Can use OpenGL ES and 2D hardware accelerator for its compositions</a:t>
            </a:r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92" y="4495800"/>
            <a:ext cx="8147424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88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Surface </a:t>
            </a:r>
            <a:r>
              <a:rPr lang="en-US" b="1" dirty="0" smtClean="0"/>
              <a:t>Manager</a:t>
            </a:r>
            <a:r>
              <a:rPr lang="en-US" b="1" dirty="0"/>
              <a:t>/Flinger</a:t>
            </a:r>
            <a:endParaRPr lang="en-US" dirty="0"/>
          </a:p>
        </p:txBody>
      </p:sp>
      <p:pic>
        <p:nvPicPr>
          <p:cNvPr id="4" name="그림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8" y="2209800"/>
            <a:ext cx="817143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400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Audio Manager/Flinger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Manages all audio output </a:t>
            </a:r>
            <a:r>
              <a:rPr lang="en-US" dirty="0" smtClean="0"/>
              <a:t>devices</a:t>
            </a:r>
          </a:p>
          <a:p>
            <a:r>
              <a:rPr lang="en-US" dirty="0" smtClean="0"/>
              <a:t>Processes </a:t>
            </a:r>
            <a:r>
              <a:rPr lang="en-US" dirty="0"/>
              <a:t>multiple audio streams into PCM audio out </a:t>
            </a:r>
            <a:r>
              <a:rPr lang="en-US" dirty="0" smtClean="0"/>
              <a:t>paths</a:t>
            </a:r>
          </a:p>
          <a:p>
            <a:r>
              <a:rPr lang="en-US" dirty="0" smtClean="0"/>
              <a:t>Handles </a:t>
            </a:r>
            <a:r>
              <a:rPr lang="en-US" dirty="0"/>
              <a:t>audio routing to various outputs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662541"/>
            <a:ext cx="8982973" cy="2043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2650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Hardware Abstraction Libraries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Native Libraries to provide a better abstraction between the hardware and upper OS layers</a:t>
            </a:r>
          </a:p>
          <a:p>
            <a:r>
              <a:rPr lang="en-US" dirty="0"/>
              <a:t>User space C/C++ library </a:t>
            </a:r>
            <a:r>
              <a:rPr lang="en-US" dirty="0" smtClean="0"/>
              <a:t>layer</a:t>
            </a:r>
          </a:p>
          <a:p>
            <a:r>
              <a:rPr lang="en-US" dirty="0" smtClean="0"/>
              <a:t>Defines </a:t>
            </a:r>
            <a:r>
              <a:rPr lang="en-US" dirty="0"/>
              <a:t>the interface that Android requires </a:t>
            </a:r>
            <a:r>
              <a:rPr lang="en-US" dirty="0" smtClean="0"/>
              <a:t>hardware “drivers</a:t>
            </a:r>
            <a:r>
              <a:rPr lang="en-US" dirty="0"/>
              <a:t>” to </a:t>
            </a:r>
            <a:r>
              <a:rPr lang="en-US" dirty="0" smtClean="0"/>
              <a:t>implement </a:t>
            </a:r>
          </a:p>
          <a:p>
            <a:r>
              <a:rPr lang="en-US" dirty="0" smtClean="0"/>
              <a:t>Separates </a:t>
            </a:r>
            <a:r>
              <a:rPr lang="en-US" dirty="0"/>
              <a:t>the Android platform logic from the </a:t>
            </a:r>
            <a:r>
              <a:rPr lang="en-US" dirty="0" smtClean="0"/>
              <a:t>hardware interface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465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Android Runtime - </a:t>
            </a:r>
            <a:r>
              <a:rPr lang="en-US" b="1" dirty="0" err="1" smtClean="0"/>
              <a:t>Dalvik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err="1" smtClean="0"/>
              <a:t>Androidʼs</a:t>
            </a:r>
            <a:r>
              <a:rPr lang="en-US" dirty="0" smtClean="0"/>
              <a:t> </a:t>
            </a:r>
            <a:r>
              <a:rPr lang="en-US" dirty="0"/>
              <a:t>custom clean-room implementation </a:t>
            </a:r>
            <a:r>
              <a:rPr lang="en-US" dirty="0" smtClean="0"/>
              <a:t>virtual Machine </a:t>
            </a:r>
            <a:endParaRPr lang="en-US" dirty="0"/>
          </a:p>
          <a:p>
            <a:r>
              <a:rPr lang="en-US" dirty="0" smtClean="0"/>
              <a:t>Provides </a:t>
            </a:r>
            <a:r>
              <a:rPr lang="en-US" dirty="0"/>
              <a:t>application portability and runtime </a:t>
            </a:r>
            <a:r>
              <a:rPr lang="en-US" dirty="0" smtClean="0"/>
              <a:t>consistency </a:t>
            </a:r>
          </a:p>
          <a:p>
            <a:r>
              <a:rPr lang="en-US" dirty="0" smtClean="0"/>
              <a:t>Runs </a:t>
            </a:r>
            <a:r>
              <a:rPr lang="en-US" dirty="0"/>
              <a:t>optimized file format (.</a:t>
            </a:r>
            <a:r>
              <a:rPr lang="en-US" dirty="0" err="1"/>
              <a:t>dex</a:t>
            </a:r>
            <a:r>
              <a:rPr lang="en-US" dirty="0"/>
              <a:t>) and </a:t>
            </a:r>
            <a:r>
              <a:rPr lang="en-US" dirty="0" err="1"/>
              <a:t>Dalvik</a:t>
            </a:r>
            <a:r>
              <a:rPr lang="en-US" dirty="0"/>
              <a:t> </a:t>
            </a:r>
            <a:r>
              <a:rPr lang="en-US" dirty="0" err="1" smtClean="0"/>
              <a:t>bytecode</a:t>
            </a:r>
            <a:endParaRPr lang="en-US" dirty="0"/>
          </a:p>
          <a:p>
            <a:r>
              <a:rPr lang="en-US" dirty="0" smtClean="0"/>
              <a:t>Java </a:t>
            </a:r>
            <a:r>
              <a:rPr lang="en-US" dirty="0"/>
              <a:t>.class / .jar files converted to .</a:t>
            </a:r>
            <a:r>
              <a:rPr lang="en-US" dirty="0" err="1"/>
              <a:t>dex</a:t>
            </a:r>
            <a:r>
              <a:rPr lang="en-US" dirty="0"/>
              <a:t> at build time</a:t>
            </a:r>
          </a:p>
        </p:txBody>
      </p:sp>
    </p:spTree>
    <p:extLst>
      <p:ext uri="{BB962C8B-B14F-4D97-AF65-F5344CB8AC3E}">
        <p14:creationId xmlns:p14="http://schemas.microsoft.com/office/powerpoint/2010/main" val="1920068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3664</TotalTime>
  <Words>291</Words>
  <Application>Microsoft Office PowerPoint</Application>
  <PresentationFormat>On-screen Show (4:3)</PresentationFormat>
  <Paragraphs>47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Lecture 15</vt:lpstr>
      <vt:lpstr>Android Native Libraries - libc</vt:lpstr>
      <vt:lpstr>Android Native Libraries – Function Libraries</vt:lpstr>
      <vt:lpstr>Android Native Servers</vt:lpstr>
      <vt:lpstr>Surface Manager/Flinger</vt:lpstr>
      <vt:lpstr>Surface Manager/Flinger</vt:lpstr>
      <vt:lpstr>Audio Manager/Flinger</vt:lpstr>
      <vt:lpstr>Hardware Abstraction Libraries</vt:lpstr>
      <vt:lpstr>Android Runtime - Dalvik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8</dc:title>
  <dc:creator>Aziz</dc:creator>
  <cp:lastModifiedBy>Aziz</cp:lastModifiedBy>
  <cp:revision>284</cp:revision>
  <dcterms:created xsi:type="dcterms:W3CDTF">2011-03-01T12:40:37Z</dcterms:created>
  <dcterms:modified xsi:type="dcterms:W3CDTF">2011-10-21T11:21:46Z</dcterms:modified>
</cp:coreProperties>
</file>