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29" autoAdjust="0"/>
    <p:restoredTop sz="94660"/>
  </p:normalViewPr>
  <p:slideViewPr>
    <p:cSldViewPr snapToGrid="0">
      <p:cViewPr varScale="1">
        <p:scale>
          <a:sx n="72" d="100"/>
          <a:sy n="72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 /><Relationship Id="rId13" Type="http://schemas.openxmlformats.org/officeDocument/2006/relationships/slide" Target="slides/slide12.xml" /><Relationship Id="rId18" Type="http://schemas.openxmlformats.org/officeDocument/2006/relationships/slide" Target="slides/slide17.xml" /><Relationship Id="rId26" Type="http://schemas.openxmlformats.org/officeDocument/2006/relationships/presProps" Target="presProps.xml" /><Relationship Id="rId3" Type="http://schemas.openxmlformats.org/officeDocument/2006/relationships/slide" Target="slides/slide2.xml" /><Relationship Id="rId21" Type="http://schemas.openxmlformats.org/officeDocument/2006/relationships/slide" Target="slides/slide20.xml" /><Relationship Id="rId7" Type="http://schemas.openxmlformats.org/officeDocument/2006/relationships/slide" Target="slides/slide6.xml" /><Relationship Id="rId12" Type="http://schemas.openxmlformats.org/officeDocument/2006/relationships/slide" Target="slides/slide11.xml" /><Relationship Id="rId17" Type="http://schemas.openxmlformats.org/officeDocument/2006/relationships/slide" Target="slides/slide16.xml" /><Relationship Id="rId25" Type="http://schemas.openxmlformats.org/officeDocument/2006/relationships/slide" Target="slides/slide24.xml" /><Relationship Id="rId2" Type="http://schemas.openxmlformats.org/officeDocument/2006/relationships/slide" Target="slides/slide1.xml" /><Relationship Id="rId16" Type="http://schemas.openxmlformats.org/officeDocument/2006/relationships/slide" Target="slides/slide15.xml" /><Relationship Id="rId20" Type="http://schemas.openxmlformats.org/officeDocument/2006/relationships/slide" Target="slides/slide19.xml" /><Relationship Id="rId29" Type="http://schemas.openxmlformats.org/officeDocument/2006/relationships/tableStyles" Target="tableStyles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1" Type="http://schemas.openxmlformats.org/officeDocument/2006/relationships/slide" Target="slides/slide10.xml" /><Relationship Id="rId24" Type="http://schemas.openxmlformats.org/officeDocument/2006/relationships/slide" Target="slides/slide23.xml" /><Relationship Id="rId5" Type="http://schemas.openxmlformats.org/officeDocument/2006/relationships/slide" Target="slides/slide4.xml" /><Relationship Id="rId15" Type="http://schemas.openxmlformats.org/officeDocument/2006/relationships/slide" Target="slides/slide14.xml" /><Relationship Id="rId23" Type="http://schemas.openxmlformats.org/officeDocument/2006/relationships/slide" Target="slides/slide22.xml" /><Relationship Id="rId28" Type="http://schemas.openxmlformats.org/officeDocument/2006/relationships/theme" Target="theme/theme1.xml" /><Relationship Id="rId10" Type="http://schemas.openxmlformats.org/officeDocument/2006/relationships/slide" Target="slides/slide9.xml" /><Relationship Id="rId19" Type="http://schemas.openxmlformats.org/officeDocument/2006/relationships/slide" Target="slides/slide18.xml" /><Relationship Id="rId4" Type="http://schemas.openxmlformats.org/officeDocument/2006/relationships/slide" Target="slides/slide3.xml" /><Relationship Id="rId9" Type="http://schemas.openxmlformats.org/officeDocument/2006/relationships/slide" Target="slides/slide8.xml" /><Relationship Id="rId14" Type="http://schemas.openxmlformats.org/officeDocument/2006/relationships/slide" Target="slides/slide13.xml" /><Relationship Id="rId22" Type="http://schemas.openxmlformats.org/officeDocument/2006/relationships/slide" Target="slides/slide21.xml" /><Relationship Id="rId27" Type="http://schemas.openxmlformats.org/officeDocument/2006/relationships/viewProps" Target="viewProps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C269E4-F89F-43D5-B5BC-6F72937F4689}" type="datetimeFigureOut">
              <a:rPr lang="en-PK" smtClean="0"/>
              <a:t>08/31/2021</a:t>
            </a:fld>
            <a:endParaRPr lang="en-P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1AB29-35CF-47FA-8271-4642F38895C2}" type="slidenum">
              <a:rPr lang="en-PK" smtClean="0"/>
              <a:t>‹#›</a:t>
            </a:fld>
            <a:endParaRPr lang="en-PK"/>
          </a:p>
        </p:txBody>
      </p:sp>
    </p:spTree>
    <p:extLst>
      <p:ext uri="{BB962C8B-B14F-4D97-AF65-F5344CB8AC3E}">
        <p14:creationId xmlns:p14="http://schemas.microsoft.com/office/powerpoint/2010/main" val="34782380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C269E4-F89F-43D5-B5BC-6F72937F4689}" type="datetimeFigureOut">
              <a:rPr lang="en-PK" smtClean="0"/>
              <a:t>08/31/2021</a:t>
            </a:fld>
            <a:endParaRPr lang="en-P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1AB29-35CF-47FA-8271-4642F38895C2}" type="slidenum">
              <a:rPr lang="en-PK" smtClean="0"/>
              <a:t>‹#›</a:t>
            </a:fld>
            <a:endParaRPr lang="en-PK"/>
          </a:p>
        </p:txBody>
      </p:sp>
    </p:spTree>
    <p:extLst>
      <p:ext uri="{BB962C8B-B14F-4D97-AF65-F5344CB8AC3E}">
        <p14:creationId xmlns:p14="http://schemas.microsoft.com/office/powerpoint/2010/main" val="8595586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C269E4-F89F-43D5-B5BC-6F72937F4689}" type="datetimeFigureOut">
              <a:rPr lang="en-PK" smtClean="0"/>
              <a:t>08/31/2021</a:t>
            </a:fld>
            <a:endParaRPr lang="en-P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1AB29-35CF-47FA-8271-4642F38895C2}" type="slidenum">
              <a:rPr lang="en-PK" smtClean="0"/>
              <a:t>‹#›</a:t>
            </a:fld>
            <a:endParaRPr lang="en-PK"/>
          </a:p>
        </p:txBody>
      </p:sp>
    </p:spTree>
    <p:extLst>
      <p:ext uri="{BB962C8B-B14F-4D97-AF65-F5344CB8AC3E}">
        <p14:creationId xmlns:p14="http://schemas.microsoft.com/office/powerpoint/2010/main" val="9180768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C269E4-F89F-43D5-B5BC-6F72937F4689}" type="datetimeFigureOut">
              <a:rPr lang="en-PK" smtClean="0"/>
              <a:t>08/31/2021</a:t>
            </a:fld>
            <a:endParaRPr lang="en-P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1AB29-35CF-47FA-8271-4642F38895C2}" type="slidenum">
              <a:rPr lang="en-PK" smtClean="0"/>
              <a:t>‹#›</a:t>
            </a:fld>
            <a:endParaRPr lang="en-PK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2617507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C269E4-F89F-43D5-B5BC-6F72937F4689}" type="datetimeFigureOut">
              <a:rPr lang="en-PK" smtClean="0"/>
              <a:t>08/31/2021</a:t>
            </a:fld>
            <a:endParaRPr lang="en-P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1AB29-35CF-47FA-8271-4642F38895C2}" type="slidenum">
              <a:rPr lang="en-PK" smtClean="0"/>
              <a:t>‹#›</a:t>
            </a:fld>
            <a:endParaRPr lang="en-PK"/>
          </a:p>
        </p:txBody>
      </p:sp>
    </p:spTree>
    <p:extLst>
      <p:ext uri="{BB962C8B-B14F-4D97-AF65-F5344CB8AC3E}">
        <p14:creationId xmlns:p14="http://schemas.microsoft.com/office/powerpoint/2010/main" val="415500900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C269E4-F89F-43D5-B5BC-6F72937F4689}" type="datetimeFigureOut">
              <a:rPr lang="en-PK" smtClean="0"/>
              <a:t>08/31/2021</a:t>
            </a:fld>
            <a:endParaRPr lang="en-PK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1AB29-35CF-47FA-8271-4642F38895C2}" type="slidenum">
              <a:rPr lang="en-PK" smtClean="0"/>
              <a:t>‹#›</a:t>
            </a:fld>
            <a:endParaRPr lang="en-PK"/>
          </a:p>
        </p:txBody>
      </p:sp>
    </p:spTree>
    <p:extLst>
      <p:ext uri="{BB962C8B-B14F-4D97-AF65-F5344CB8AC3E}">
        <p14:creationId xmlns:p14="http://schemas.microsoft.com/office/powerpoint/2010/main" val="419123805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C269E4-F89F-43D5-B5BC-6F72937F4689}" type="datetimeFigureOut">
              <a:rPr lang="en-PK" smtClean="0"/>
              <a:t>08/31/2021</a:t>
            </a:fld>
            <a:endParaRPr lang="en-PK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1AB29-35CF-47FA-8271-4642F38895C2}" type="slidenum">
              <a:rPr lang="en-PK" smtClean="0"/>
              <a:t>‹#›</a:t>
            </a:fld>
            <a:endParaRPr lang="en-PK"/>
          </a:p>
        </p:txBody>
      </p:sp>
    </p:spTree>
    <p:extLst>
      <p:ext uri="{BB962C8B-B14F-4D97-AF65-F5344CB8AC3E}">
        <p14:creationId xmlns:p14="http://schemas.microsoft.com/office/powerpoint/2010/main" val="34274484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C269E4-F89F-43D5-B5BC-6F72937F4689}" type="datetimeFigureOut">
              <a:rPr lang="en-PK" smtClean="0"/>
              <a:t>08/31/2021</a:t>
            </a:fld>
            <a:endParaRPr lang="en-P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1AB29-35CF-47FA-8271-4642F38895C2}" type="slidenum">
              <a:rPr lang="en-PK" smtClean="0"/>
              <a:t>‹#›</a:t>
            </a:fld>
            <a:endParaRPr lang="en-PK"/>
          </a:p>
        </p:txBody>
      </p:sp>
    </p:spTree>
    <p:extLst>
      <p:ext uri="{BB962C8B-B14F-4D97-AF65-F5344CB8AC3E}">
        <p14:creationId xmlns:p14="http://schemas.microsoft.com/office/powerpoint/2010/main" val="327746951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C269E4-F89F-43D5-B5BC-6F72937F4689}" type="datetimeFigureOut">
              <a:rPr lang="en-PK" smtClean="0"/>
              <a:t>08/31/2021</a:t>
            </a:fld>
            <a:endParaRPr lang="en-P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1AB29-35CF-47FA-8271-4642F38895C2}" type="slidenum">
              <a:rPr lang="en-PK" smtClean="0"/>
              <a:t>‹#›</a:t>
            </a:fld>
            <a:endParaRPr lang="en-PK"/>
          </a:p>
        </p:txBody>
      </p:sp>
    </p:spTree>
    <p:extLst>
      <p:ext uri="{BB962C8B-B14F-4D97-AF65-F5344CB8AC3E}">
        <p14:creationId xmlns:p14="http://schemas.microsoft.com/office/powerpoint/2010/main" val="20567214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C269E4-F89F-43D5-B5BC-6F72937F4689}" type="datetimeFigureOut">
              <a:rPr lang="en-PK" smtClean="0"/>
              <a:t>08/31/2021</a:t>
            </a:fld>
            <a:endParaRPr lang="en-P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1AB29-35CF-47FA-8271-4642F38895C2}" type="slidenum">
              <a:rPr lang="en-PK" smtClean="0"/>
              <a:t>‹#›</a:t>
            </a:fld>
            <a:endParaRPr lang="en-PK"/>
          </a:p>
        </p:txBody>
      </p:sp>
    </p:spTree>
    <p:extLst>
      <p:ext uri="{BB962C8B-B14F-4D97-AF65-F5344CB8AC3E}">
        <p14:creationId xmlns:p14="http://schemas.microsoft.com/office/powerpoint/2010/main" val="32088492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C269E4-F89F-43D5-B5BC-6F72937F4689}" type="datetimeFigureOut">
              <a:rPr lang="en-PK" smtClean="0"/>
              <a:t>08/31/2021</a:t>
            </a:fld>
            <a:endParaRPr lang="en-P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1AB29-35CF-47FA-8271-4642F38895C2}" type="slidenum">
              <a:rPr lang="en-PK" smtClean="0"/>
              <a:t>‹#›</a:t>
            </a:fld>
            <a:endParaRPr lang="en-PK"/>
          </a:p>
        </p:txBody>
      </p:sp>
    </p:spTree>
    <p:extLst>
      <p:ext uri="{BB962C8B-B14F-4D97-AF65-F5344CB8AC3E}">
        <p14:creationId xmlns:p14="http://schemas.microsoft.com/office/powerpoint/2010/main" val="25889021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C269E4-F89F-43D5-B5BC-6F72937F4689}" type="datetimeFigureOut">
              <a:rPr lang="en-PK" smtClean="0"/>
              <a:t>08/31/2021</a:t>
            </a:fld>
            <a:endParaRPr lang="en-P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1AB29-35CF-47FA-8271-4642F38895C2}" type="slidenum">
              <a:rPr lang="en-PK" smtClean="0"/>
              <a:t>‹#›</a:t>
            </a:fld>
            <a:endParaRPr lang="en-PK"/>
          </a:p>
        </p:txBody>
      </p:sp>
    </p:spTree>
    <p:extLst>
      <p:ext uri="{BB962C8B-B14F-4D97-AF65-F5344CB8AC3E}">
        <p14:creationId xmlns:p14="http://schemas.microsoft.com/office/powerpoint/2010/main" val="5129951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C269E4-F89F-43D5-B5BC-6F72937F4689}" type="datetimeFigureOut">
              <a:rPr lang="en-PK" smtClean="0"/>
              <a:t>08/31/2021</a:t>
            </a:fld>
            <a:endParaRPr lang="en-PK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K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1AB29-35CF-47FA-8271-4642F38895C2}" type="slidenum">
              <a:rPr lang="en-PK" smtClean="0"/>
              <a:t>‹#›</a:t>
            </a:fld>
            <a:endParaRPr lang="en-PK"/>
          </a:p>
        </p:txBody>
      </p:sp>
    </p:spTree>
    <p:extLst>
      <p:ext uri="{BB962C8B-B14F-4D97-AF65-F5344CB8AC3E}">
        <p14:creationId xmlns:p14="http://schemas.microsoft.com/office/powerpoint/2010/main" val="18400857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C269E4-F89F-43D5-B5BC-6F72937F4689}" type="datetimeFigureOut">
              <a:rPr lang="en-PK" smtClean="0"/>
              <a:t>08/31/2021</a:t>
            </a:fld>
            <a:endParaRPr lang="en-PK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K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1AB29-35CF-47FA-8271-4642F38895C2}" type="slidenum">
              <a:rPr lang="en-PK" smtClean="0"/>
              <a:t>‹#›</a:t>
            </a:fld>
            <a:endParaRPr lang="en-PK"/>
          </a:p>
        </p:txBody>
      </p:sp>
    </p:spTree>
    <p:extLst>
      <p:ext uri="{BB962C8B-B14F-4D97-AF65-F5344CB8AC3E}">
        <p14:creationId xmlns:p14="http://schemas.microsoft.com/office/powerpoint/2010/main" val="10834428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C269E4-F89F-43D5-B5BC-6F72937F4689}" type="datetimeFigureOut">
              <a:rPr lang="en-PK" smtClean="0"/>
              <a:t>08/31/2021</a:t>
            </a:fld>
            <a:endParaRPr lang="en-PK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K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1AB29-35CF-47FA-8271-4642F38895C2}" type="slidenum">
              <a:rPr lang="en-PK" smtClean="0"/>
              <a:t>‹#›</a:t>
            </a:fld>
            <a:endParaRPr lang="en-PK"/>
          </a:p>
        </p:txBody>
      </p:sp>
    </p:spTree>
    <p:extLst>
      <p:ext uri="{BB962C8B-B14F-4D97-AF65-F5344CB8AC3E}">
        <p14:creationId xmlns:p14="http://schemas.microsoft.com/office/powerpoint/2010/main" val="14667824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C269E4-F89F-43D5-B5BC-6F72937F4689}" type="datetimeFigureOut">
              <a:rPr lang="en-PK" smtClean="0"/>
              <a:t>08/31/2021</a:t>
            </a:fld>
            <a:endParaRPr lang="en-PK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K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1AB29-35CF-47FA-8271-4642F38895C2}" type="slidenum">
              <a:rPr lang="en-PK" smtClean="0"/>
              <a:t>‹#›</a:t>
            </a:fld>
            <a:endParaRPr lang="en-PK"/>
          </a:p>
        </p:txBody>
      </p:sp>
    </p:spTree>
    <p:extLst>
      <p:ext uri="{BB962C8B-B14F-4D97-AF65-F5344CB8AC3E}">
        <p14:creationId xmlns:p14="http://schemas.microsoft.com/office/powerpoint/2010/main" val="23074308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C269E4-F89F-43D5-B5BC-6F72937F4689}" type="datetimeFigureOut">
              <a:rPr lang="en-PK" smtClean="0"/>
              <a:t>08/31/2021</a:t>
            </a:fld>
            <a:endParaRPr lang="en-P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1AB29-35CF-47FA-8271-4642F38895C2}" type="slidenum">
              <a:rPr lang="en-PK" smtClean="0"/>
              <a:t>‹#›</a:t>
            </a:fld>
            <a:endParaRPr lang="en-PK"/>
          </a:p>
        </p:txBody>
      </p:sp>
    </p:spTree>
    <p:extLst>
      <p:ext uri="{BB962C8B-B14F-4D97-AF65-F5344CB8AC3E}">
        <p14:creationId xmlns:p14="http://schemas.microsoft.com/office/powerpoint/2010/main" val="8142104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13" Type="http://schemas.openxmlformats.org/officeDocument/2006/relationships/slideLayout" Target="../slideLayouts/slideLayout13.xml" /><Relationship Id="rId18" Type="http://schemas.openxmlformats.org/officeDocument/2006/relationships/theme" Target="../theme/theme1.xml" /><Relationship Id="rId3" Type="http://schemas.openxmlformats.org/officeDocument/2006/relationships/slideLayout" Target="../slideLayouts/slideLayout3.xml" /><Relationship Id="rId21" Type="http://schemas.openxmlformats.org/officeDocument/2006/relationships/image" Target="../media/image4.png" /><Relationship Id="rId7" Type="http://schemas.openxmlformats.org/officeDocument/2006/relationships/slideLayout" Target="../slideLayouts/slideLayout7.xml" /><Relationship Id="rId12" Type="http://schemas.openxmlformats.org/officeDocument/2006/relationships/slideLayout" Target="../slideLayouts/slideLayout12.xml" /><Relationship Id="rId17" Type="http://schemas.openxmlformats.org/officeDocument/2006/relationships/slideLayout" Target="../slideLayouts/slideLayout17.xml" /><Relationship Id="rId2" Type="http://schemas.openxmlformats.org/officeDocument/2006/relationships/slideLayout" Target="../slideLayouts/slideLayout2.xml" /><Relationship Id="rId16" Type="http://schemas.openxmlformats.org/officeDocument/2006/relationships/slideLayout" Target="../slideLayouts/slideLayout16.xml" /><Relationship Id="rId20" Type="http://schemas.openxmlformats.org/officeDocument/2006/relationships/image" Target="../media/image3.png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5" Type="http://schemas.openxmlformats.org/officeDocument/2006/relationships/slideLayout" Target="../slideLayouts/slideLayout15.xml" /><Relationship Id="rId10" Type="http://schemas.openxmlformats.org/officeDocument/2006/relationships/slideLayout" Target="../slideLayouts/slideLayout10.xml" /><Relationship Id="rId19" Type="http://schemas.openxmlformats.org/officeDocument/2006/relationships/image" Target="../media/image2.png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Relationship Id="rId14" Type="http://schemas.openxmlformats.org/officeDocument/2006/relationships/slideLayout" Target="../slideLayouts/slideLayout14.xml" /><Relationship Id="rId22" Type="http://schemas.openxmlformats.org/officeDocument/2006/relationships/image" Target="../media/image5.png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B6C269E4-F89F-43D5-B5BC-6F72937F4689}" type="datetimeFigureOut">
              <a:rPr lang="en-PK" smtClean="0"/>
              <a:t>08/31/2021</a:t>
            </a:fld>
            <a:endParaRPr lang="en-P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P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11AB29-35CF-47FA-8271-4642F38895C2}" type="slidenum">
              <a:rPr lang="en-PK" smtClean="0"/>
              <a:t>‹#›</a:t>
            </a:fld>
            <a:endParaRPr lang="en-PK"/>
          </a:p>
        </p:txBody>
      </p:sp>
    </p:spTree>
    <p:extLst>
      <p:ext uri="{BB962C8B-B14F-4D97-AF65-F5344CB8AC3E}">
        <p14:creationId xmlns:p14="http://schemas.microsoft.com/office/powerpoint/2010/main" val="236959740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  <p:sldLayoutId id="2147483780" r:id="rId12"/>
    <p:sldLayoutId id="2147483781" r:id="rId13"/>
    <p:sldLayoutId id="2147483782" r:id="rId14"/>
    <p:sldLayoutId id="2147483783" r:id="rId15"/>
    <p:sldLayoutId id="2147483784" r:id="rId16"/>
    <p:sldLayoutId id="2147483785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B3DDBC-A8A0-492B-A3DA-A6E958878F8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MGT503 Important Question for Final Term Preparation </a:t>
            </a:r>
            <a:endParaRPr lang="en-PK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EB5A4EA-FA87-4789-BA4F-06227517299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4800" dirty="0"/>
              <a:t>By Easy Learning 700</a:t>
            </a:r>
            <a:endParaRPr lang="en-PK" sz="4800" dirty="0"/>
          </a:p>
        </p:txBody>
      </p:sp>
    </p:spTree>
    <p:extLst>
      <p:ext uri="{BB962C8B-B14F-4D97-AF65-F5344CB8AC3E}">
        <p14:creationId xmlns:p14="http://schemas.microsoft.com/office/powerpoint/2010/main" val="381694742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261420-BC7B-48AF-B006-714E480D2F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MGT503</a:t>
            </a:r>
            <a:endParaRPr lang="en-PK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74F690-898C-4C5C-815E-A18614E3D1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6600" dirty="0"/>
              <a:t>Characteristics of Charismatic Leaders.</a:t>
            </a:r>
            <a:endParaRPr lang="en-PK" sz="6600" dirty="0"/>
          </a:p>
        </p:txBody>
      </p:sp>
    </p:spTree>
    <p:extLst>
      <p:ext uri="{BB962C8B-B14F-4D97-AF65-F5344CB8AC3E}">
        <p14:creationId xmlns:p14="http://schemas.microsoft.com/office/powerpoint/2010/main" val="286567513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901CF2-625F-4E9A-83FB-0551710F9F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MGT503</a:t>
            </a:r>
            <a:endParaRPr lang="en-PK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1BB6C6-9771-4ED7-89C7-94538367CCB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5000" dirty="0"/>
              <a:t>Five stages of group formation</a:t>
            </a:r>
            <a:endParaRPr lang="en-PK" sz="5000" dirty="0"/>
          </a:p>
        </p:txBody>
      </p:sp>
    </p:spTree>
    <p:extLst>
      <p:ext uri="{BB962C8B-B14F-4D97-AF65-F5344CB8AC3E}">
        <p14:creationId xmlns:p14="http://schemas.microsoft.com/office/powerpoint/2010/main" val="245003953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B3889D-8581-403A-B588-06DA0DB46F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PK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A31A34-4FD2-48F4-BF9B-4F215D3F60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5000" dirty="0"/>
              <a:t>Describe delegation process. Why managers delegates authority ?</a:t>
            </a:r>
            <a:endParaRPr lang="en-PK" sz="5000" dirty="0"/>
          </a:p>
        </p:txBody>
      </p:sp>
    </p:spTree>
    <p:extLst>
      <p:ext uri="{BB962C8B-B14F-4D97-AF65-F5344CB8AC3E}">
        <p14:creationId xmlns:p14="http://schemas.microsoft.com/office/powerpoint/2010/main" val="27008255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4EA913-B96B-407D-80B5-927A0EE20D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PK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70A13B-6D63-4E63-B990-09472AB1B78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5000" dirty="0"/>
              <a:t>Explains categories of BCG Matrix.</a:t>
            </a:r>
            <a:endParaRPr lang="en-PK" sz="5000" dirty="0"/>
          </a:p>
        </p:txBody>
      </p:sp>
    </p:spTree>
    <p:extLst>
      <p:ext uri="{BB962C8B-B14F-4D97-AF65-F5344CB8AC3E}">
        <p14:creationId xmlns:p14="http://schemas.microsoft.com/office/powerpoint/2010/main" val="203778241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D48F4B-9062-467F-8F19-9C44F14650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PK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1586C1-AC1D-4803-A067-B25B949F8B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6000" dirty="0"/>
              <a:t>Difference between </a:t>
            </a:r>
            <a:r>
              <a:rPr lang="en-US" sz="6000" dirty="0" err="1"/>
              <a:t>trasactional</a:t>
            </a:r>
            <a:r>
              <a:rPr lang="en-US" sz="6000" dirty="0"/>
              <a:t> and transformational leaders. </a:t>
            </a:r>
            <a:endParaRPr lang="en-PK" sz="6000" dirty="0"/>
          </a:p>
        </p:txBody>
      </p:sp>
    </p:spTree>
    <p:extLst>
      <p:ext uri="{BB962C8B-B14F-4D97-AF65-F5344CB8AC3E}">
        <p14:creationId xmlns:p14="http://schemas.microsoft.com/office/powerpoint/2010/main" val="208046968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693BF9-DCA6-45CD-A8E2-BADC5DCE34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PK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8B1291-DC0A-4CC7-AA53-BEBFAA6A53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6000" dirty="0"/>
              <a:t>Can we plan without setting goal ?</a:t>
            </a:r>
            <a:endParaRPr lang="en-PK" sz="6000" dirty="0"/>
          </a:p>
        </p:txBody>
      </p:sp>
    </p:spTree>
    <p:extLst>
      <p:ext uri="{BB962C8B-B14F-4D97-AF65-F5344CB8AC3E}">
        <p14:creationId xmlns:p14="http://schemas.microsoft.com/office/powerpoint/2010/main" val="52716963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CFB3FB-EB2E-417F-A7CC-36106B7C2C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PK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13CE0C-A71C-46AC-9264-57E02F443A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6000" dirty="0"/>
              <a:t>Explain the re-enforcement theory?</a:t>
            </a:r>
            <a:endParaRPr lang="en-PK" sz="6000" dirty="0"/>
          </a:p>
        </p:txBody>
      </p:sp>
    </p:spTree>
    <p:extLst>
      <p:ext uri="{BB962C8B-B14F-4D97-AF65-F5344CB8AC3E}">
        <p14:creationId xmlns:p14="http://schemas.microsoft.com/office/powerpoint/2010/main" val="398542135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DD56F5-060D-4380-B8EE-02BD485A26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PK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04BB40-7C7D-448B-9F57-D42A561FAD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6000" dirty="0"/>
              <a:t>Characteristics of corporate level strategy?</a:t>
            </a:r>
            <a:endParaRPr lang="en-PK" sz="6000" dirty="0"/>
          </a:p>
        </p:txBody>
      </p:sp>
    </p:spTree>
    <p:extLst>
      <p:ext uri="{BB962C8B-B14F-4D97-AF65-F5344CB8AC3E}">
        <p14:creationId xmlns:p14="http://schemas.microsoft.com/office/powerpoint/2010/main" val="27153174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5D19BF-7587-4B35-996E-0DD6F0AFAE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PK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DAE7BC-3544-4029-9F84-1C6263110E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5000" dirty="0"/>
              <a:t>Upward and downward mean in organization?</a:t>
            </a:r>
            <a:endParaRPr lang="en-PK" sz="5000" dirty="0"/>
          </a:p>
        </p:txBody>
      </p:sp>
    </p:spTree>
    <p:extLst>
      <p:ext uri="{BB962C8B-B14F-4D97-AF65-F5344CB8AC3E}">
        <p14:creationId xmlns:p14="http://schemas.microsoft.com/office/powerpoint/2010/main" val="245632359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E8FBCA-06DB-4B73-AFA8-5C9CA01DD3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PK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95AB53-51C9-4841-BFB7-C660452C82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6000" dirty="0"/>
              <a:t>Criticize Maslow’s need hierarchy? </a:t>
            </a:r>
            <a:endParaRPr lang="en-PK" sz="6000" dirty="0"/>
          </a:p>
        </p:txBody>
      </p:sp>
    </p:spTree>
    <p:extLst>
      <p:ext uri="{BB962C8B-B14F-4D97-AF65-F5344CB8AC3E}">
        <p14:creationId xmlns:p14="http://schemas.microsoft.com/office/powerpoint/2010/main" val="2726450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A249D6-CABA-46FC-80B1-9A7ECBDCAF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MGT503 Important Question for Final Term Preparation </a:t>
            </a:r>
            <a:endParaRPr lang="en-PK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3278D2-7DA4-4D24-8888-5CD9B5F254D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5400" dirty="0"/>
              <a:t>Differentiate unity of command and unity of direction </a:t>
            </a:r>
            <a:endParaRPr lang="en-PK" sz="5400" dirty="0"/>
          </a:p>
        </p:txBody>
      </p:sp>
    </p:spTree>
    <p:extLst>
      <p:ext uri="{BB962C8B-B14F-4D97-AF65-F5344CB8AC3E}">
        <p14:creationId xmlns:p14="http://schemas.microsoft.com/office/powerpoint/2010/main" val="375019979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4EB603-7E84-436A-A70C-B0D06D8A8B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PK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09C483-6517-4003-BAD7-C9689F2DBF8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6000" dirty="0"/>
              <a:t>Explain budgeting with example?</a:t>
            </a:r>
            <a:endParaRPr lang="en-PK" sz="6000" dirty="0"/>
          </a:p>
        </p:txBody>
      </p:sp>
    </p:spTree>
    <p:extLst>
      <p:ext uri="{BB962C8B-B14F-4D97-AF65-F5344CB8AC3E}">
        <p14:creationId xmlns:p14="http://schemas.microsoft.com/office/powerpoint/2010/main" val="251244621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0FDE3D-B192-4020-B0DC-2E019FB344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PK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06F9C2-089C-47B7-8199-B6444834B77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6000" dirty="0"/>
              <a:t>Explains categories of BCG Matrix?</a:t>
            </a:r>
            <a:endParaRPr lang="en-PK" sz="6000" dirty="0"/>
          </a:p>
        </p:txBody>
      </p:sp>
    </p:spTree>
    <p:extLst>
      <p:ext uri="{BB962C8B-B14F-4D97-AF65-F5344CB8AC3E}">
        <p14:creationId xmlns:p14="http://schemas.microsoft.com/office/powerpoint/2010/main" val="217190527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5594B9-8360-43FE-A15B-7882889A1F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PK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2DD522-4806-4536-AFF0-8F6B39E7E40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6000" dirty="0"/>
              <a:t>Maslow’s need hierarchy?</a:t>
            </a:r>
            <a:endParaRPr lang="en-PK" sz="6000" dirty="0"/>
          </a:p>
        </p:txBody>
      </p:sp>
    </p:spTree>
    <p:extLst>
      <p:ext uri="{BB962C8B-B14F-4D97-AF65-F5344CB8AC3E}">
        <p14:creationId xmlns:p14="http://schemas.microsoft.com/office/powerpoint/2010/main" val="386009780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CA2350-D0F9-4F20-8228-328063E591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PK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52B3AC-4F7C-4297-A5C7-DA5F2BF3C92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6000" dirty="0"/>
              <a:t>communication role</a:t>
            </a:r>
            <a:endParaRPr lang="en-PK" sz="6000" dirty="0"/>
          </a:p>
        </p:txBody>
      </p:sp>
    </p:spTree>
    <p:extLst>
      <p:ext uri="{BB962C8B-B14F-4D97-AF65-F5344CB8AC3E}">
        <p14:creationId xmlns:p14="http://schemas.microsoft.com/office/powerpoint/2010/main" val="232649173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CDDAFA-77CC-41A4-84F2-32DB30C9BB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PK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D29FBE-E0DE-426D-A8AA-DB5EB93A040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6000" dirty="0"/>
              <a:t>Difference between </a:t>
            </a:r>
            <a:r>
              <a:rPr lang="en-US" sz="6000" dirty="0" err="1"/>
              <a:t>trasactional</a:t>
            </a:r>
            <a:r>
              <a:rPr lang="en-US" sz="6000" dirty="0"/>
              <a:t> and transformational leaders.</a:t>
            </a:r>
            <a:endParaRPr lang="en-PK" sz="6000" dirty="0"/>
          </a:p>
        </p:txBody>
      </p:sp>
    </p:spTree>
    <p:extLst>
      <p:ext uri="{BB962C8B-B14F-4D97-AF65-F5344CB8AC3E}">
        <p14:creationId xmlns:p14="http://schemas.microsoft.com/office/powerpoint/2010/main" val="2345178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1C71FF-3A08-4BB6-81A9-A9777B5C47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MGT503</a:t>
            </a:r>
            <a:endParaRPr lang="en-PK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DF087F-3B08-46BD-BCEF-41B739FB3A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6000" dirty="0"/>
              <a:t>Differentiate b/w power and authority </a:t>
            </a:r>
            <a:endParaRPr lang="en-PK" sz="6000" dirty="0"/>
          </a:p>
        </p:txBody>
      </p:sp>
    </p:spTree>
    <p:extLst>
      <p:ext uri="{BB962C8B-B14F-4D97-AF65-F5344CB8AC3E}">
        <p14:creationId xmlns:p14="http://schemas.microsoft.com/office/powerpoint/2010/main" val="2678750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6F91D2-EC91-4C86-A684-2A0FF9F94C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MGT503</a:t>
            </a:r>
            <a:endParaRPr lang="en-PK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847DBE-BEAB-4949-A26F-F1851698013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800" dirty="0"/>
              <a:t>Benefit of value chain </a:t>
            </a:r>
            <a:r>
              <a:rPr lang="en-US" sz="4800" dirty="0" err="1"/>
              <a:t>managemlnt</a:t>
            </a:r>
            <a:r>
              <a:rPr lang="en-US" sz="4800" dirty="0"/>
              <a:t> </a:t>
            </a:r>
            <a:endParaRPr lang="en-PK" sz="4800" dirty="0"/>
          </a:p>
        </p:txBody>
      </p:sp>
    </p:spTree>
    <p:extLst>
      <p:ext uri="{BB962C8B-B14F-4D97-AF65-F5344CB8AC3E}">
        <p14:creationId xmlns:p14="http://schemas.microsoft.com/office/powerpoint/2010/main" val="32981981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DB7F99-792F-40BA-BED7-2AD9C799FE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MGT503</a:t>
            </a:r>
            <a:endParaRPr lang="en-PK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85A57A-4643-42E2-A7A1-AD2DD11C20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3312" y="2066170"/>
            <a:ext cx="8946541" cy="4195481"/>
          </a:xfrm>
        </p:spPr>
        <p:txBody>
          <a:bodyPr>
            <a:normAutofit/>
          </a:bodyPr>
          <a:lstStyle/>
          <a:p>
            <a:r>
              <a:rPr lang="en-US" sz="4400" dirty="0"/>
              <a:t>Listening is very important for manager how he can become good </a:t>
            </a:r>
            <a:r>
              <a:rPr lang="en-US" sz="4400" dirty="0" err="1"/>
              <a:t>listner</a:t>
            </a:r>
            <a:r>
              <a:rPr lang="en-US" sz="4400" dirty="0"/>
              <a:t> </a:t>
            </a:r>
            <a:endParaRPr lang="en-PK" sz="4400" dirty="0"/>
          </a:p>
        </p:txBody>
      </p:sp>
    </p:spTree>
    <p:extLst>
      <p:ext uri="{BB962C8B-B14F-4D97-AF65-F5344CB8AC3E}">
        <p14:creationId xmlns:p14="http://schemas.microsoft.com/office/powerpoint/2010/main" val="31059358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A6C17F-1A41-48C0-ABC8-093E79547E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MGT503</a:t>
            </a:r>
            <a:endParaRPr lang="en-PK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BE0699-674B-48B2-8D9A-F4D91EBC46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4800" dirty="0"/>
              <a:t>Being a manager you have to apply Expectancy Theory to motivate your subordinates. What steps would you follow to apply the theory? </a:t>
            </a:r>
            <a:endParaRPr lang="en-PK" sz="4800" dirty="0"/>
          </a:p>
        </p:txBody>
      </p:sp>
    </p:spTree>
    <p:extLst>
      <p:ext uri="{BB962C8B-B14F-4D97-AF65-F5344CB8AC3E}">
        <p14:creationId xmlns:p14="http://schemas.microsoft.com/office/powerpoint/2010/main" val="19079198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EB17D2-57C3-422A-873D-B9A3C9DC26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MGT503</a:t>
            </a:r>
            <a:endParaRPr lang="en-PK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0A5AF7-EBFC-4BEF-90BA-9236E79812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6000" dirty="0"/>
              <a:t>2.define the higher level and lover level of needs in </a:t>
            </a:r>
            <a:r>
              <a:rPr lang="en-US" sz="6000" dirty="0" err="1"/>
              <a:t>maslow's</a:t>
            </a:r>
            <a:r>
              <a:rPr lang="en-US" sz="6000" dirty="0"/>
              <a:t> Hierarchy 3 </a:t>
            </a:r>
            <a:endParaRPr lang="en-PK" sz="6000" dirty="0"/>
          </a:p>
        </p:txBody>
      </p:sp>
    </p:spTree>
    <p:extLst>
      <p:ext uri="{BB962C8B-B14F-4D97-AF65-F5344CB8AC3E}">
        <p14:creationId xmlns:p14="http://schemas.microsoft.com/office/powerpoint/2010/main" val="17925520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845A77-EF80-43D1-9CF9-7BACFE731F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MGT503</a:t>
            </a:r>
            <a:endParaRPr lang="en-PK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3A66A2-2B6E-49A4-879E-9CFECFC146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3312" y="2052918"/>
            <a:ext cx="9404723" cy="4195481"/>
          </a:xfrm>
        </p:spPr>
        <p:txBody>
          <a:bodyPr>
            <a:noAutofit/>
          </a:bodyPr>
          <a:lstStyle/>
          <a:p>
            <a:r>
              <a:rPr lang="en-US" sz="5000" dirty="0"/>
              <a:t>3. </a:t>
            </a:r>
            <a:r>
              <a:rPr lang="en-US" sz="5000" dirty="0" err="1"/>
              <a:t>china</a:t>
            </a:r>
            <a:r>
              <a:rPr lang="en-US" sz="5000" dirty="0"/>
              <a:t> wall and </a:t>
            </a:r>
            <a:r>
              <a:rPr lang="en-US" sz="5000" dirty="0" err="1"/>
              <a:t>Pyaramind</a:t>
            </a:r>
            <a:r>
              <a:rPr lang="en-US" sz="5000" dirty="0"/>
              <a:t> was built when it was built there was no management but it has used management define it 5 </a:t>
            </a:r>
            <a:endParaRPr lang="en-PK" sz="5000" dirty="0"/>
          </a:p>
        </p:txBody>
      </p:sp>
    </p:spTree>
    <p:extLst>
      <p:ext uri="{BB962C8B-B14F-4D97-AF65-F5344CB8AC3E}">
        <p14:creationId xmlns:p14="http://schemas.microsoft.com/office/powerpoint/2010/main" val="329746167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00C214-802C-49F8-8049-088C460E2C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MGT503</a:t>
            </a:r>
            <a:endParaRPr lang="en-PK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1CE314-979E-4DE7-8BD4-1A6C7633BC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5000" dirty="0"/>
              <a:t>5.define the types of work team </a:t>
            </a:r>
            <a:endParaRPr lang="en-PK" sz="5000" dirty="0"/>
          </a:p>
        </p:txBody>
      </p:sp>
    </p:spTree>
    <p:extLst>
      <p:ext uri="{BB962C8B-B14F-4D97-AF65-F5344CB8AC3E}">
        <p14:creationId xmlns:p14="http://schemas.microsoft.com/office/powerpoint/2010/main" val="250077865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 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TM02836342[[fn=Ion]]</Template>
  <TotalTime>10</TotalTime>
  <Words>216</Words>
  <Application>Microsoft Office PowerPoint</Application>
  <PresentationFormat>Widescreen</PresentationFormat>
  <Paragraphs>35</Paragraphs>
  <Slides>24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5" baseType="lpstr">
      <vt:lpstr>Ion</vt:lpstr>
      <vt:lpstr>MGT503 Important Question for Final Term Preparation </vt:lpstr>
      <vt:lpstr>MGT503 Important Question for Final Term Preparation </vt:lpstr>
      <vt:lpstr>MGT503</vt:lpstr>
      <vt:lpstr>MGT503</vt:lpstr>
      <vt:lpstr>MGT503</vt:lpstr>
      <vt:lpstr>MGT503</vt:lpstr>
      <vt:lpstr>MGT503</vt:lpstr>
      <vt:lpstr>MGT503</vt:lpstr>
      <vt:lpstr>MGT503</vt:lpstr>
      <vt:lpstr>MGT503</vt:lpstr>
      <vt:lpstr>MGT503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MGT503 Important Question for Final Term Preparation </dc:title>
  <dc:creator>Ehtasham Ahmed</dc:creator>
  <cp:lastModifiedBy>Unknown User</cp:lastModifiedBy>
  <cp:revision>2</cp:revision>
  <dcterms:created xsi:type="dcterms:W3CDTF">2021-08-27T11:41:12Z</dcterms:created>
  <dcterms:modified xsi:type="dcterms:W3CDTF">2021-08-31T10:33:04Z</dcterms:modified>
</cp:coreProperties>
</file>